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73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7561263" cy="10693400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5pPr>
    <a:lvl6pPr marL="1714500" algn="l" defTabSz="685800" rtl="0" eaLnBrk="1" latinLnBrk="0" hangingPunct="1">
      <a:defRPr sz="12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6pPr>
    <a:lvl7pPr marL="2057400" algn="l" defTabSz="685800" rtl="0" eaLnBrk="1" latinLnBrk="0" hangingPunct="1">
      <a:defRPr sz="12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7pPr>
    <a:lvl8pPr marL="2400300" algn="l" defTabSz="685800" rtl="0" eaLnBrk="1" latinLnBrk="0" hangingPunct="1">
      <a:defRPr sz="12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8pPr>
    <a:lvl9pPr marL="2743200" algn="l" defTabSz="685800" rtl="0" eaLnBrk="1" latinLnBrk="0" hangingPunct="1">
      <a:defRPr sz="12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orient="horz" pos="493">
          <p15:clr>
            <a:srgbClr val="A4A3A4"/>
          </p15:clr>
        </p15:guide>
        <p15:guide id="3" orient="horz" pos="119" userDrawn="1">
          <p15:clr>
            <a:srgbClr val="A4A3A4"/>
          </p15:clr>
        </p15:guide>
        <p15:guide id="4" orient="horz" pos="4201" userDrawn="1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3861" userDrawn="1">
          <p15:clr>
            <a:srgbClr val="A4A3A4"/>
          </p15:clr>
        </p15:guide>
        <p15:guide id="7" orient="horz" pos="1207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orient="horz" pos="2099">
          <p15:clr>
            <a:srgbClr val="A4A3A4"/>
          </p15:clr>
        </p15:guide>
        <p15:guide id="10" orient="horz" pos="2222">
          <p15:clr>
            <a:srgbClr val="A4A3A4"/>
          </p15:clr>
        </p15:guide>
        <p15:guide id="11" pos="7558">
          <p15:clr>
            <a:srgbClr val="A4A3A4"/>
          </p15:clr>
        </p15:guide>
        <p15:guide id="12" pos="7313">
          <p15:clr>
            <a:srgbClr val="A4A3A4"/>
          </p15:clr>
        </p15:guide>
        <p15:guide id="13" pos="120" userDrawn="1">
          <p15:clr>
            <a:srgbClr val="A4A3A4"/>
          </p15:clr>
        </p15:guide>
        <p15:guide id="14" pos="371">
          <p15:clr>
            <a:srgbClr val="A4A3A4"/>
          </p15:clr>
        </p15:guide>
        <p15:guide id="15" pos="3522" userDrawn="1">
          <p15:clr>
            <a:srgbClr val="A4A3A4"/>
          </p15:clr>
        </p15:guide>
        <p15:guide id="16" pos="7196" userDrawn="1">
          <p15:clr>
            <a:srgbClr val="A4A3A4"/>
          </p15:clr>
        </p15:guide>
        <p15:guide id="19" pos="3779">
          <p15:clr>
            <a:srgbClr val="A4A3A4"/>
          </p15:clr>
        </p15:guide>
        <p15:guide id="20" pos="3902">
          <p15:clr>
            <a:srgbClr val="A4A3A4"/>
          </p15:clr>
        </p15:guide>
        <p15:guide id="21" pos="2660" userDrawn="1">
          <p15:clr>
            <a:srgbClr val="A4A3A4"/>
          </p15:clr>
        </p15:guide>
        <p15:guide id="23" pos="4918">
          <p15:clr>
            <a:srgbClr val="A4A3A4"/>
          </p15:clr>
        </p15:guide>
        <p15:guide id="24" pos="5046" userDrawn="1">
          <p15:clr>
            <a:srgbClr val="A4A3A4"/>
          </p15:clr>
        </p15:guide>
        <p15:guide id="25" orient="horz" pos="2999" userDrawn="1">
          <p15:clr>
            <a:srgbClr val="A4A3A4"/>
          </p15:clr>
        </p15:guide>
        <p15:guide id="26" pos="483" userDrawn="1">
          <p15:clr>
            <a:srgbClr val="A4A3A4"/>
          </p15:clr>
        </p15:guide>
        <p15:guide id="27" orient="horz" pos="550" userDrawn="1">
          <p15:clr>
            <a:srgbClr val="A4A3A4"/>
          </p15:clr>
        </p15:guide>
        <p15:guide id="28" orient="horz" pos="1684" userDrawn="1">
          <p15:clr>
            <a:srgbClr val="A4A3A4"/>
          </p15:clr>
        </p15:guide>
        <p15:guide id="29" pos="1390" userDrawn="1">
          <p15:clr>
            <a:srgbClr val="A4A3A4"/>
          </p15:clr>
        </p15:guide>
        <p15:guide id="30" pos="2320" userDrawn="1">
          <p15:clr>
            <a:srgbClr val="A4A3A4"/>
          </p15:clr>
        </p15:guide>
        <p15:guide id="31" orient="horz" pos="114">
          <p15:clr>
            <a:srgbClr val="A4A3A4"/>
          </p15:clr>
        </p15:guide>
        <p15:guide id="32" orient="horz" pos="2787">
          <p15:clr>
            <a:srgbClr val="A4A3A4"/>
          </p15:clr>
        </p15:guide>
        <p15:guide id="33" orient="horz" pos="3126">
          <p15:clr>
            <a:srgbClr val="A4A3A4"/>
          </p15:clr>
        </p15:guide>
        <p15:guide id="34" orient="horz" pos="1621">
          <p15:clr>
            <a:srgbClr val="A4A3A4"/>
          </p15:clr>
        </p15:guide>
        <p15:guide id="35" orient="horz" pos="1649">
          <p15:clr>
            <a:srgbClr val="A4A3A4"/>
          </p15:clr>
        </p15:guide>
        <p15:guide id="36" orient="horz" pos="482">
          <p15:clr>
            <a:srgbClr val="A4A3A4"/>
          </p15:clr>
        </p15:guide>
        <p15:guide id="37" orient="horz" pos="367">
          <p15:clr>
            <a:srgbClr val="A4A3A4"/>
          </p15:clr>
        </p15:guide>
        <p15:guide id="38" orient="horz" pos="596">
          <p15:clr>
            <a:srgbClr val="A4A3A4"/>
          </p15:clr>
        </p15:guide>
        <p15:guide id="39" orient="horz" pos="1696">
          <p15:clr>
            <a:srgbClr val="A4A3A4"/>
          </p15:clr>
        </p15:guide>
        <p15:guide id="40" pos="5648">
          <p15:clr>
            <a:srgbClr val="A4A3A4"/>
          </p15:clr>
        </p15:guide>
        <p15:guide id="41" pos="114">
          <p15:clr>
            <a:srgbClr val="A4A3A4"/>
          </p15:clr>
        </p15:guide>
        <p15:guide id="42" pos="342">
          <p15:clr>
            <a:srgbClr val="A4A3A4"/>
          </p15:clr>
        </p15:guide>
        <p15:guide id="43" pos="5420">
          <p15:clr>
            <a:srgbClr val="A4A3A4"/>
          </p15:clr>
        </p15:guide>
        <p15:guide id="44" pos="2996">
          <p15:clr>
            <a:srgbClr val="A4A3A4"/>
          </p15:clr>
        </p15:guide>
        <p15:guide id="45" pos="2766">
          <p15:clr>
            <a:srgbClr val="A4A3A4"/>
          </p15:clr>
        </p15:guide>
        <p15:guide id="46" pos="2880">
          <p15:clr>
            <a:srgbClr val="A4A3A4"/>
          </p15:clr>
        </p15:guide>
        <p15:guide id="47" pos="2939">
          <p15:clr>
            <a:srgbClr val="A4A3A4"/>
          </p15:clr>
        </p15:guide>
        <p15:guide id="48" pos="2823">
          <p15:clr>
            <a:srgbClr val="A4A3A4"/>
          </p15:clr>
        </p15:guide>
        <p15:guide id="49" pos="3824">
          <p15:clr>
            <a:srgbClr val="A4A3A4"/>
          </p15:clr>
        </p15:guide>
        <p15:guide id="50" pos="3795">
          <p15:clr>
            <a:srgbClr val="A4A3A4"/>
          </p15:clr>
        </p15:guide>
        <p15:guide id="51" pos="1921">
          <p15:clr>
            <a:srgbClr val="A4A3A4"/>
          </p15:clr>
        </p15:guide>
        <p15:guide id="52" pos="1979">
          <p15:clr>
            <a:srgbClr val="A4A3A4"/>
          </p15:clr>
        </p15:guide>
        <p15:guide id="53" orient="horz" pos="6735">
          <p15:clr>
            <a:srgbClr val="A4A3A4"/>
          </p15:clr>
        </p15:guide>
        <p15:guide id="54" orient="horz" pos="6475">
          <p15:clr>
            <a:srgbClr val="A4A3A4"/>
          </p15:clr>
        </p15:guide>
        <p15:guide id="55" orient="horz" pos="77">
          <p15:clr>
            <a:srgbClr val="A4A3A4"/>
          </p15:clr>
        </p15:guide>
        <p15:guide id="56" pos="2466">
          <p15:clr>
            <a:srgbClr val="A4A3A4"/>
          </p15:clr>
        </p15:guide>
        <p15:guide id="57" pos="245">
          <p15:clr>
            <a:srgbClr val="A4A3A4"/>
          </p15:clr>
        </p15:guide>
        <p15:guide id="58" pos="4522">
          <p15:clr>
            <a:srgbClr val="A4A3A4"/>
          </p15:clr>
        </p15:guide>
        <p15:guide id="59" pos="23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1" userDrawn="1">
          <p15:clr>
            <a:srgbClr val="A4A3A4"/>
          </p15:clr>
        </p15:guide>
        <p15:guide id="2" orient="horz" pos="76" userDrawn="1">
          <p15:clr>
            <a:srgbClr val="A4A3A4"/>
          </p15:clr>
        </p15:guide>
        <p15:guide id="3" orient="horz" pos="5475" userDrawn="1">
          <p15:clr>
            <a:srgbClr val="A4A3A4"/>
          </p15:clr>
        </p15:guide>
        <p15:guide id="4" orient="horz" pos="5794" userDrawn="1">
          <p15:clr>
            <a:srgbClr val="A4A3A4"/>
          </p15:clr>
        </p15:guide>
        <p15:guide id="5" orient="horz" pos="5517" userDrawn="1">
          <p15:clr>
            <a:srgbClr val="A4A3A4"/>
          </p15:clr>
        </p15:guide>
        <p15:guide id="6" pos="249" userDrawn="1">
          <p15:clr>
            <a:srgbClr val="A4A3A4"/>
          </p15:clr>
        </p15:guide>
        <p15:guide id="7" pos="4424" userDrawn="1">
          <p15:clr>
            <a:srgbClr val="A4A3A4"/>
          </p15:clr>
        </p15:guide>
        <p15:guide id="8" orient="horz" pos="63" userDrawn="1">
          <p15:clr>
            <a:srgbClr val="A4A3A4"/>
          </p15:clr>
        </p15:guide>
        <p15:guide id="9" orient="horz" pos="5727" userDrawn="1">
          <p15:clr>
            <a:srgbClr val="A4A3A4"/>
          </p15:clr>
        </p15:guide>
        <p15:guide id="10" pos="65" userDrawn="1">
          <p15:clr>
            <a:srgbClr val="A4A3A4"/>
          </p15:clr>
        </p15:guide>
        <p15:guide id="11" orient="horz" pos="354" userDrawn="1">
          <p15:clr>
            <a:srgbClr val="A4A3A4"/>
          </p15:clr>
        </p15:guide>
        <p15:guide id="12" orient="horz" pos="81" userDrawn="1">
          <p15:clr>
            <a:srgbClr val="A4A3A4"/>
          </p15:clr>
        </p15:guide>
        <p15:guide id="13" orient="horz" pos="5854" userDrawn="1">
          <p15:clr>
            <a:srgbClr val="A4A3A4"/>
          </p15:clr>
        </p15:guide>
        <p15:guide id="14" orient="horz" pos="6195" userDrawn="1">
          <p15:clr>
            <a:srgbClr val="A4A3A4"/>
          </p15:clr>
        </p15:guide>
        <p15:guide id="15" orient="horz" pos="5899" userDrawn="1">
          <p15:clr>
            <a:srgbClr val="A4A3A4"/>
          </p15:clr>
        </p15:guide>
        <p15:guide id="16" orient="horz" pos="67" userDrawn="1">
          <p15:clr>
            <a:srgbClr val="A4A3A4"/>
          </p15:clr>
        </p15:guide>
        <p15:guide id="17" orient="horz" pos="6124" userDrawn="1">
          <p15:clr>
            <a:srgbClr val="A4A3A4"/>
          </p15:clr>
        </p15:guide>
        <p15:guide id="18" pos="237" userDrawn="1">
          <p15:clr>
            <a:srgbClr val="A4A3A4"/>
          </p15:clr>
        </p15:guide>
        <p15:guide id="19" pos="4224" userDrawn="1">
          <p15:clr>
            <a:srgbClr val="A4A3A4"/>
          </p15:clr>
        </p15:guide>
        <p15:guide id="20" pos="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61F"/>
    <a:srgbClr val="FF6600"/>
    <a:srgbClr val="9BC814"/>
    <a:srgbClr val="FFCD00"/>
    <a:srgbClr val="878785"/>
    <a:srgbClr val="660033"/>
    <a:srgbClr val="3D3935"/>
    <a:srgbClr val="C80E0E"/>
    <a:srgbClr val="97999B"/>
    <a:srgbClr val="CF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3" autoAdjust="0"/>
    <p:restoredTop sz="88869" autoAdjust="0"/>
  </p:normalViewPr>
  <p:slideViewPr>
    <p:cSldViewPr snapToGrid="0" showGuides="1">
      <p:cViewPr>
        <p:scale>
          <a:sx n="100" d="100"/>
          <a:sy n="100" d="100"/>
        </p:scale>
        <p:origin x="1002" y="72"/>
      </p:cViewPr>
      <p:guideLst>
        <p:guide orient="horz" pos="3952"/>
        <p:guide orient="horz" pos="493"/>
        <p:guide orient="horz" pos="119"/>
        <p:guide orient="horz" pos="4201"/>
        <p:guide orient="horz"/>
        <p:guide orient="horz" pos="3861"/>
        <p:guide orient="horz" pos="1207"/>
        <p:guide orient="horz" pos="2341"/>
        <p:guide orient="horz" pos="2099"/>
        <p:guide orient="horz" pos="2222"/>
        <p:guide pos="7558"/>
        <p:guide pos="7313"/>
        <p:guide pos="120"/>
        <p:guide pos="371"/>
        <p:guide pos="3522"/>
        <p:guide pos="7196"/>
        <p:guide pos="3779"/>
        <p:guide pos="3902"/>
        <p:guide pos="2660"/>
        <p:guide pos="4918"/>
        <p:guide pos="5046"/>
        <p:guide orient="horz" pos="2999"/>
        <p:guide pos="483"/>
        <p:guide orient="horz" pos="550"/>
        <p:guide orient="horz" pos="1684"/>
        <p:guide pos="1390"/>
        <p:guide pos="2320"/>
        <p:guide orient="horz" pos="114"/>
        <p:guide orient="horz" pos="2787"/>
        <p:guide orient="horz" pos="3126"/>
        <p:guide orient="horz" pos="1621"/>
        <p:guide orient="horz" pos="1649"/>
        <p:guide orient="horz" pos="482"/>
        <p:guide orient="horz" pos="367"/>
        <p:guide orient="horz" pos="596"/>
        <p:guide orient="horz" pos="1696"/>
        <p:guide pos="5648"/>
        <p:guide pos="114"/>
        <p:guide pos="342"/>
        <p:guide pos="5420"/>
        <p:guide pos="2996"/>
        <p:guide pos="2766"/>
        <p:guide pos="2880"/>
        <p:guide pos="2939"/>
        <p:guide pos="2823"/>
        <p:guide pos="3824"/>
        <p:guide pos="3795"/>
        <p:guide pos="1921"/>
        <p:guide pos="1979"/>
        <p:guide orient="horz" pos="6735"/>
        <p:guide orient="horz" pos="6475"/>
        <p:guide orient="horz" pos="77"/>
        <p:guide pos="2466"/>
        <p:guide pos="245"/>
        <p:guide pos="4522"/>
        <p:guide pos="23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96" d="100"/>
          <a:sy n="196" d="100"/>
        </p:scale>
        <p:origin x="-144" y="-4512"/>
      </p:cViewPr>
      <p:guideLst>
        <p:guide orient="horz" pos="331"/>
        <p:guide orient="horz" pos="76"/>
        <p:guide orient="horz" pos="5475"/>
        <p:guide orient="horz" pos="5794"/>
        <p:guide orient="horz" pos="5517"/>
        <p:guide pos="249"/>
        <p:guide pos="4424"/>
        <p:guide orient="horz" pos="63"/>
        <p:guide orient="horz" pos="5727"/>
        <p:guide pos="65"/>
        <p:guide orient="horz" pos="354"/>
        <p:guide orient="horz" pos="81"/>
        <p:guide orient="horz" pos="5854"/>
        <p:guide orient="horz" pos="6195"/>
        <p:guide orient="horz" pos="5899"/>
        <p:guide orient="horz" pos="67"/>
        <p:guide orient="horz" pos="6124"/>
        <p:guide pos="237"/>
        <p:guide pos="4224"/>
        <p:guide pos="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/>
          <p:cNvSpPr txBox="1">
            <a:spLocks/>
          </p:cNvSpPr>
          <p:nvPr/>
        </p:nvSpPr>
        <p:spPr>
          <a:xfrm>
            <a:off x="101937" y="68867"/>
            <a:ext cx="6343034" cy="32452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7B100"/>
              </a:buClr>
              <a:defRPr/>
            </a:pPr>
            <a:r>
              <a:rPr dirty="0" smtClean="0"/>
              <a:t>CHANGE MASK TEXT STYLES</a:t>
            </a:r>
            <a:endParaRPr lang="en-GB" dirty="0"/>
          </a:p>
        </p:txBody>
      </p:sp>
      <p:sp>
        <p:nvSpPr>
          <p:cNvPr id="125" name="Rectangle 6"/>
          <p:cNvSpPr>
            <a:spLocks noChangeArrowheads="1"/>
          </p:cNvSpPr>
          <p:nvPr/>
        </p:nvSpPr>
        <p:spPr bwMode="auto">
          <a:xfrm>
            <a:off x="4849120" y="9609996"/>
            <a:ext cx="259581" cy="11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fld id="{78210625-ECA7-4862-B00E-5DC0AA3A3D4E}" type="slidenum">
              <a:rPr sz="600" b="0" noProof="1">
                <a:solidFill>
                  <a:schemeClr val="tx1"/>
                </a:solidFill>
              </a:rPr>
              <a:pPr/>
              <a:t>‹#›</a:t>
            </a:fld>
            <a:endParaRPr lang="en-GB" sz="400" b="0" noProof="1">
              <a:solidFill>
                <a:schemeClr val="tx1"/>
              </a:solidFill>
            </a:endParaRPr>
          </a:p>
        </p:txBody>
      </p:sp>
      <p:grpSp>
        <p:nvGrpSpPr>
          <p:cNvPr id="126" name="Groupe 125"/>
          <p:cNvGrpSpPr>
            <a:grpSpLocks noChangeAspect="1"/>
          </p:cNvGrpSpPr>
          <p:nvPr/>
        </p:nvGrpSpPr>
        <p:grpSpPr>
          <a:xfrm>
            <a:off x="5650198" y="9596332"/>
            <a:ext cx="1051037" cy="120764"/>
            <a:chOff x="7712075" y="4803775"/>
            <a:chExt cx="1214438" cy="127001"/>
          </a:xfrm>
        </p:grpSpPr>
        <p:sp>
          <p:nvSpPr>
            <p:cNvPr id="127" name="Freeform 5"/>
            <p:cNvSpPr>
              <a:spLocks/>
            </p:cNvSpPr>
            <p:nvPr userDrawn="1"/>
          </p:nvSpPr>
          <p:spPr bwMode="auto">
            <a:xfrm>
              <a:off x="7712075" y="4803775"/>
              <a:ext cx="80963" cy="127000"/>
            </a:xfrm>
            <a:custGeom>
              <a:avLst/>
              <a:gdLst>
                <a:gd name="T0" fmla="*/ 105 w 153"/>
                <a:gd name="T1" fmla="*/ 73 h 240"/>
                <a:gd name="T2" fmla="*/ 103 w 153"/>
                <a:gd name="T3" fmla="*/ 60 h 240"/>
                <a:gd name="T4" fmla="*/ 99 w 153"/>
                <a:gd name="T5" fmla="*/ 48 h 240"/>
                <a:gd name="T6" fmla="*/ 90 w 153"/>
                <a:gd name="T7" fmla="*/ 37 h 240"/>
                <a:gd name="T8" fmla="*/ 78 w 153"/>
                <a:gd name="T9" fmla="*/ 34 h 240"/>
                <a:gd name="T10" fmla="*/ 71 w 153"/>
                <a:gd name="T11" fmla="*/ 35 h 240"/>
                <a:gd name="T12" fmla="*/ 64 w 153"/>
                <a:gd name="T13" fmla="*/ 38 h 240"/>
                <a:gd name="T14" fmla="*/ 59 w 153"/>
                <a:gd name="T15" fmla="*/ 45 h 240"/>
                <a:gd name="T16" fmla="*/ 51 w 153"/>
                <a:gd name="T17" fmla="*/ 64 h 240"/>
                <a:gd name="T18" fmla="*/ 47 w 153"/>
                <a:gd name="T19" fmla="*/ 95 h 240"/>
                <a:gd name="T20" fmla="*/ 47 w 153"/>
                <a:gd name="T21" fmla="*/ 115 h 240"/>
                <a:gd name="T22" fmla="*/ 48 w 153"/>
                <a:gd name="T23" fmla="*/ 153 h 240"/>
                <a:gd name="T24" fmla="*/ 53 w 153"/>
                <a:gd name="T25" fmla="*/ 181 h 240"/>
                <a:gd name="T26" fmla="*/ 60 w 153"/>
                <a:gd name="T27" fmla="*/ 196 h 240"/>
                <a:gd name="T28" fmla="*/ 66 w 153"/>
                <a:gd name="T29" fmla="*/ 203 h 240"/>
                <a:gd name="T30" fmla="*/ 74 w 153"/>
                <a:gd name="T31" fmla="*/ 206 h 240"/>
                <a:gd name="T32" fmla="*/ 79 w 153"/>
                <a:gd name="T33" fmla="*/ 206 h 240"/>
                <a:gd name="T34" fmla="*/ 88 w 153"/>
                <a:gd name="T35" fmla="*/ 204 h 240"/>
                <a:gd name="T36" fmla="*/ 97 w 153"/>
                <a:gd name="T37" fmla="*/ 196 h 240"/>
                <a:gd name="T38" fmla="*/ 104 w 153"/>
                <a:gd name="T39" fmla="*/ 185 h 240"/>
                <a:gd name="T40" fmla="*/ 107 w 153"/>
                <a:gd name="T41" fmla="*/ 169 h 240"/>
                <a:gd name="T42" fmla="*/ 77 w 153"/>
                <a:gd name="T43" fmla="*/ 146 h 240"/>
                <a:gd name="T44" fmla="*/ 153 w 153"/>
                <a:gd name="T45" fmla="*/ 111 h 240"/>
                <a:gd name="T46" fmla="*/ 118 w 153"/>
                <a:gd name="T47" fmla="*/ 236 h 240"/>
                <a:gd name="T48" fmla="*/ 117 w 153"/>
                <a:gd name="T49" fmla="*/ 215 h 240"/>
                <a:gd name="T50" fmla="*/ 113 w 153"/>
                <a:gd name="T51" fmla="*/ 221 h 240"/>
                <a:gd name="T52" fmla="*/ 103 w 153"/>
                <a:gd name="T53" fmla="*/ 231 h 240"/>
                <a:gd name="T54" fmla="*/ 91 w 153"/>
                <a:gd name="T55" fmla="*/ 237 h 240"/>
                <a:gd name="T56" fmla="*/ 77 w 153"/>
                <a:gd name="T57" fmla="*/ 240 h 240"/>
                <a:gd name="T58" fmla="*/ 69 w 153"/>
                <a:gd name="T59" fmla="*/ 240 h 240"/>
                <a:gd name="T60" fmla="*/ 50 w 153"/>
                <a:gd name="T61" fmla="*/ 238 h 240"/>
                <a:gd name="T62" fmla="*/ 33 w 153"/>
                <a:gd name="T63" fmla="*/ 233 h 240"/>
                <a:gd name="T64" fmla="*/ 21 w 153"/>
                <a:gd name="T65" fmla="*/ 223 h 240"/>
                <a:gd name="T66" fmla="*/ 13 w 153"/>
                <a:gd name="T67" fmla="*/ 209 h 240"/>
                <a:gd name="T68" fmla="*/ 6 w 153"/>
                <a:gd name="T69" fmla="*/ 191 h 240"/>
                <a:gd name="T70" fmla="*/ 3 w 153"/>
                <a:gd name="T71" fmla="*/ 170 h 240"/>
                <a:gd name="T72" fmla="*/ 0 w 153"/>
                <a:gd name="T73" fmla="*/ 117 h 240"/>
                <a:gd name="T74" fmla="*/ 1 w 153"/>
                <a:gd name="T75" fmla="*/ 90 h 240"/>
                <a:gd name="T76" fmla="*/ 4 w 153"/>
                <a:gd name="T77" fmla="*/ 66 h 240"/>
                <a:gd name="T78" fmla="*/ 9 w 153"/>
                <a:gd name="T79" fmla="*/ 46 h 240"/>
                <a:gd name="T80" fmla="*/ 16 w 153"/>
                <a:gd name="T81" fmla="*/ 29 h 240"/>
                <a:gd name="T82" fmla="*/ 27 w 153"/>
                <a:gd name="T83" fmla="*/ 16 h 240"/>
                <a:gd name="T84" fmla="*/ 40 w 153"/>
                <a:gd name="T85" fmla="*/ 7 h 240"/>
                <a:gd name="T86" fmla="*/ 58 w 153"/>
                <a:gd name="T87" fmla="*/ 2 h 240"/>
                <a:gd name="T88" fmla="*/ 78 w 153"/>
                <a:gd name="T89" fmla="*/ 0 h 240"/>
                <a:gd name="T90" fmla="*/ 87 w 153"/>
                <a:gd name="T91" fmla="*/ 0 h 240"/>
                <a:gd name="T92" fmla="*/ 103 w 153"/>
                <a:gd name="T93" fmla="*/ 2 h 240"/>
                <a:gd name="T94" fmla="*/ 117 w 153"/>
                <a:gd name="T95" fmla="*/ 7 h 240"/>
                <a:gd name="T96" fmla="*/ 129 w 153"/>
                <a:gd name="T97" fmla="*/ 14 h 240"/>
                <a:gd name="T98" fmla="*/ 137 w 153"/>
                <a:gd name="T99" fmla="*/ 23 h 240"/>
                <a:gd name="T100" fmla="*/ 144 w 153"/>
                <a:gd name="T101" fmla="*/ 35 h 240"/>
                <a:gd name="T102" fmla="*/ 148 w 153"/>
                <a:gd name="T103" fmla="*/ 49 h 240"/>
                <a:gd name="T104" fmla="*/ 150 w 153"/>
                <a:gd name="T105" fmla="*/ 7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" h="240">
                  <a:moveTo>
                    <a:pt x="105" y="73"/>
                  </a:moveTo>
                  <a:lnTo>
                    <a:pt x="105" y="73"/>
                  </a:lnTo>
                  <a:lnTo>
                    <a:pt x="104" y="67"/>
                  </a:lnTo>
                  <a:lnTo>
                    <a:pt x="103" y="60"/>
                  </a:lnTo>
                  <a:lnTo>
                    <a:pt x="101" y="53"/>
                  </a:lnTo>
                  <a:lnTo>
                    <a:pt x="99" y="48"/>
                  </a:lnTo>
                  <a:lnTo>
                    <a:pt x="95" y="42"/>
                  </a:lnTo>
                  <a:lnTo>
                    <a:pt x="90" y="37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1" y="35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61" y="42"/>
                  </a:lnTo>
                  <a:lnTo>
                    <a:pt x="59" y="45"/>
                  </a:lnTo>
                  <a:lnTo>
                    <a:pt x="54" y="53"/>
                  </a:lnTo>
                  <a:lnTo>
                    <a:pt x="51" y="64"/>
                  </a:lnTo>
                  <a:lnTo>
                    <a:pt x="49" y="78"/>
                  </a:lnTo>
                  <a:lnTo>
                    <a:pt x="47" y="9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48" y="153"/>
                  </a:lnTo>
                  <a:lnTo>
                    <a:pt x="50" y="168"/>
                  </a:lnTo>
                  <a:lnTo>
                    <a:pt x="53" y="181"/>
                  </a:lnTo>
                  <a:lnTo>
                    <a:pt x="57" y="192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66" y="203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83" y="206"/>
                  </a:lnTo>
                  <a:lnTo>
                    <a:pt x="88" y="204"/>
                  </a:lnTo>
                  <a:lnTo>
                    <a:pt x="93" y="201"/>
                  </a:lnTo>
                  <a:lnTo>
                    <a:pt x="97" y="196"/>
                  </a:lnTo>
                  <a:lnTo>
                    <a:pt x="101" y="191"/>
                  </a:lnTo>
                  <a:lnTo>
                    <a:pt x="104" y="185"/>
                  </a:lnTo>
                  <a:lnTo>
                    <a:pt x="107" y="178"/>
                  </a:lnTo>
                  <a:lnTo>
                    <a:pt x="107" y="169"/>
                  </a:lnTo>
                  <a:lnTo>
                    <a:pt x="107" y="146"/>
                  </a:lnTo>
                  <a:lnTo>
                    <a:pt x="77" y="146"/>
                  </a:lnTo>
                  <a:lnTo>
                    <a:pt x="77" y="111"/>
                  </a:lnTo>
                  <a:lnTo>
                    <a:pt x="153" y="111"/>
                  </a:lnTo>
                  <a:lnTo>
                    <a:pt x="153" y="236"/>
                  </a:lnTo>
                  <a:lnTo>
                    <a:pt x="118" y="236"/>
                  </a:lnTo>
                  <a:lnTo>
                    <a:pt x="118" y="215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113" y="221"/>
                  </a:lnTo>
                  <a:lnTo>
                    <a:pt x="108" y="226"/>
                  </a:lnTo>
                  <a:lnTo>
                    <a:pt x="103" y="231"/>
                  </a:lnTo>
                  <a:lnTo>
                    <a:pt x="97" y="234"/>
                  </a:lnTo>
                  <a:lnTo>
                    <a:pt x="91" y="237"/>
                  </a:lnTo>
                  <a:lnTo>
                    <a:pt x="84" y="239"/>
                  </a:lnTo>
                  <a:lnTo>
                    <a:pt x="77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59" y="240"/>
                  </a:lnTo>
                  <a:lnTo>
                    <a:pt x="50" y="238"/>
                  </a:lnTo>
                  <a:lnTo>
                    <a:pt x="41" y="236"/>
                  </a:lnTo>
                  <a:lnTo>
                    <a:pt x="33" y="233"/>
                  </a:lnTo>
                  <a:lnTo>
                    <a:pt x="27" y="228"/>
                  </a:lnTo>
                  <a:lnTo>
                    <a:pt x="21" y="223"/>
                  </a:lnTo>
                  <a:lnTo>
                    <a:pt x="17" y="217"/>
                  </a:lnTo>
                  <a:lnTo>
                    <a:pt x="13" y="209"/>
                  </a:lnTo>
                  <a:lnTo>
                    <a:pt x="9" y="201"/>
                  </a:lnTo>
                  <a:lnTo>
                    <a:pt x="6" y="191"/>
                  </a:lnTo>
                  <a:lnTo>
                    <a:pt x="4" y="181"/>
                  </a:lnTo>
                  <a:lnTo>
                    <a:pt x="3" y="170"/>
                  </a:lnTo>
                  <a:lnTo>
                    <a:pt x="1" y="14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90"/>
                  </a:lnTo>
                  <a:lnTo>
                    <a:pt x="2" y="78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9" y="46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8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0" y="4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29" y="14"/>
                  </a:lnTo>
                  <a:lnTo>
                    <a:pt x="133" y="18"/>
                  </a:lnTo>
                  <a:lnTo>
                    <a:pt x="137" y="23"/>
                  </a:lnTo>
                  <a:lnTo>
                    <a:pt x="141" y="29"/>
                  </a:lnTo>
                  <a:lnTo>
                    <a:pt x="144" y="35"/>
                  </a:lnTo>
                  <a:lnTo>
                    <a:pt x="146" y="42"/>
                  </a:lnTo>
                  <a:lnTo>
                    <a:pt x="148" y="49"/>
                  </a:lnTo>
                  <a:lnTo>
                    <a:pt x="149" y="57"/>
                  </a:lnTo>
                  <a:lnTo>
                    <a:pt x="150" y="73"/>
                  </a:lnTo>
                  <a:lnTo>
                    <a:pt x="105" y="73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6"/>
            <p:cNvSpPr>
              <a:spLocks noEditPoints="1"/>
            </p:cNvSpPr>
            <p:nvPr userDrawn="1"/>
          </p:nvSpPr>
          <p:spPr bwMode="auto">
            <a:xfrm>
              <a:off x="7810500" y="4805363"/>
              <a:ext cx="82550" cy="123825"/>
            </a:xfrm>
            <a:custGeom>
              <a:avLst/>
              <a:gdLst>
                <a:gd name="T0" fmla="*/ 86 w 157"/>
                <a:gd name="T1" fmla="*/ 0 h 232"/>
                <a:gd name="T2" fmla="*/ 99 w 157"/>
                <a:gd name="T3" fmla="*/ 1 h 232"/>
                <a:gd name="T4" fmla="*/ 123 w 157"/>
                <a:gd name="T5" fmla="*/ 9 h 232"/>
                <a:gd name="T6" fmla="*/ 131 w 157"/>
                <a:gd name="T7" fmla="*/ 15 h 232"/>
                <a:gd name="T8" fmla="*/ 138 w 157"/>
                <a:gd name="T9" fmla="*/ 23 h 232"/>
                <a:gd name="T10" fmla="*/ 143 w 157"/>
                <a:gd name="T11" fmla="*/ 33 h 232"/>
                <a:gd name="T12" fmla="*/ 147 w 157"/>
                <a:gd name="T13" fmla="*/ 46 h 232"/>
                <a:gd name="T14" fmla="*/ 148 w 157"/>
                <a:gd name="T15" fmla="*/ 60 h 232"/>
                <a:gd name="T16" fmla="*/ 145 w 157"/>
                <a:gd name="T17" fmla="*/ 81 h 232"/>
                <a:gd name="T18" fmla="*/ 138 w 157"/>
                <a:gd name="T19" fmla="*/ 98 h 232"/>
                <a:gd name="T20" fmla="*/ 126 w 157"/>
                <a:gd name="T21" fmla="*/ 110 h 232"/>
                <a:gd name="T22" fmla="*/ 108 w 157"/>
                <a:gd name="T23" fmla="*/ 118 h 232"/>
                <a:gd name="T24" fmla="*/ 108 w 157"/>
                <a:gd name="T25" fmla="*/ 118 h 232"/>
                <a:gd name="T26" fmla="*/ 128 w 157"/>
                <a:gd name="T27" fmla="*/ 124 h 232"/>
                <a:gd name="T28" fmla="*/ 135 w 157"/>
                <a:gd name="T29" fmla="*/ 129 h 232"/>
                <a:gd name="T30" fmla="*/ 139 w 157"/>
                <a:gd name="T31" fmla="*/ 137 h 232"/>
                <a:gd name="T32" fmla="*/ 145 w 157"/>
                <a:gd name="T33" fmla="*/ 157 h 232"/>
                <a:gd name="T34" fmla="*/ 146 w 157"/>
                <a:gd name="T35" fmla="*/ 188 h 232"/>
                <a:gd name="T36" fmla="*/ 147 w 157"/>
                <a:gd name="T37" fmla="*/ 205 h 232"/>
                <a:gd name="T38" fmla="*/ 150 w 157"/>
                <a:gd name="T39" fmla="*/ 221 h 232"/>
                <a:gd name="T40" fmla="*/ 154 w 157"/>
                <a:gd name="T41" fmla="*/ 228 h 232"/>
                <a:gd name="T42" fmla="*/ 157 w 157"/>
                <a:gd name="T43" fmla="*/ 232 h 232"/>
                <a:gd name="T44" fmla="*/ 106 w 157"/>
                <a:gd name="T45" fmla="*/ 232 h 232"/>
                <a:gd name="T46" fmla="*/ 101 w 157"/>
                <a:gd name="T47" fmla="*/ 221 h 232"/>
                <a:gd name="T48" fmla="*/ 100 w 157"/>
                <a:gd name="T49" fmla="*/ 208 h 232"/>
                <a:gd name="T50" fmla="*/ 99 w 157"/>
                <a:gd name="T51" fmla="*/ 163 h 232"/>
                <a:gd name="T52" fmla="*/ 97 w 157"/>
                <a:gd name="T53" fmla="*/ 151 h 232"/>
                <a:gd name="T54" fmla="*/ 92 w 157"/>
                <a:gd name="T55" fmla="*/ 142 h 232"/>
                <a:gd name="T56" fmla="*/ 83 w 157"/>
                <a:gd name="T57" fmla="*/ 136 h 232"/>
                <a:gd name="T58" fmla="*/ 71 w 157"/>
                <a:gd name="T59" fmla="*/ 134 h 232"/>
                <a:gd name="T60" fmla="*/ 47 w 157"/>
                <a:gd name="T61" fmla="*/ 232 h 232"/>
                <a:gd name="T62" fmla="*/ 0 w 157"/>
                <a:gd name="T63" fmla="*/ 0 h 232"/>
                <a:gd name="T64" fmla="*/ 66 w 157"/>
                <a:gd name="T65" fmla="*/ 101 h 232"/>
                <a:gd name="T66" fmla="*/ 74 w 157"/>
                <a:gd name="T67" fmla="*/ 101 h 232"/>
                <a:gd name="T68" fmla="*/ 87 w 157"/>
                <a:gd name="T69" fmla="*/ 97 h 232"/>
                <a:gd name="T70" fmla="*/ 95 w 157"/>
                <a:gd name="T71" fmla="*/ 89 h 232"/>
                <a:gd name="T72" fmla="*/ 100 w 157"/>
                <a:gd name="T73" fmla="*/ 75 h 232"/>
                <a:gd name="T74" fmla="*/ 100 w 157"/>
                <a:gd name="T75" fmla="*/ 67 h 232"/>
                <a:gd name="T76" fmla="*/ 98 w 157"/>
                <a:gd name="T77" fmla="*/ 53 h 232"/>
                <a:gd name="T78" fmla="*/ 92 w 157"/>
                <a:gd name="T79" fmla="*/ 43 h 232"/>
                <a:gd name="T80" fmla="*/ 82 w 157"/>
                <a:gd name="T81" fmla="*/ 37 h 232"/>
                <a:gd name="T82" fmla="*/ 68 w 157"/>
                <a:gd name="T83" fmla="*/ 34 h 232"/>
                <a:gd name="T84" fmla="*/ 47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99" y="1"/>
                  </a:lnTo>
                  <a:lnTo>
                    <a:pt x="112" y="4"/>
                  </a:lnTo>
                  <a:lnTo>
                    <a:pt x="123" y="9"/>
                  </a:lnTo>
                  <a:lnTo>
                    <a:pt x="127" y="12"/>
                  </a:lnTo>
                  <a:lnTo>
                    <a:pt x="131" y="15"/>
                  </a:lnTo>
                  <a:lnTo>
                    <a:pt x="135" y="19"/>
                  </a:lnTo>
                  <a:lnTo>
                    <a:pt x="138" y="23"/>
                  </a:lnTo>
                  <a:lnTo>
                    <a:pt x="141" y="28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7" y="46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7" y="71"/>
                  </a:lnTo>
                  <a:lnTo>
                    <a:pt x="145" y="81"/>
                  </a:lnTo>
                  <a:lnTo>
                    <a:pt x="142" y="90"/>
                  </a:lnTo>
                  <a:lnTo>
                    <a:pt x="138" y="98"/>
                  </a:lnTo>
                  <a:lnTo>
                    <a:pt x="133" y="104"/>
                  </a:lnTo>
                  <a:lnTo>
                    <a:pt x="126" y="110"/>
                  </a:lnTo>
                  <a:lnTo>
                    <a:pt x="119" y="114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20" y="120"/>
                  </a:lnTo>
                  <a:lnTo>
                    <a:pt x="128" y="124"/>
                  </a:lnTo>
                  <a:lnTo>
                    <a:pt x="132" y="126"/>
                  </a:lnTo>
                  <a:lnTo>
                    <a:pt x="135" y="129"/>
                  </a:lnTo>
                  <a:lnTo>
                    <a:pt x="137" y="133"/>
                  </a:lnTo>
                  <a:lnTo>
                    <a:pt x="139" y="137"/>
                  </a:lnTo>
                  <a:lnTo>
                    <a:pt x="143" y="146"/>
                  </a:lnTo>
                  <a:lnTo>
                    <a:pt x="145" y="157"/>
                  </a:lnTo>
                  <a:lnTo>
                    <a:pt x="146" y="171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7" y="205"/>
                  </a:lnTo>
                  <a:lnTo>
                    <a:pt x="148" y="217"/>
                  </a:lnTo>
                  <a:lnTo>
                    <a:pt x="150" y="221"/>
                  </a:lnTo>
                  <a:lnTo>
                    <a:pt x="151" y="225"/>
                  </a:lnTo>
                  <a:lnTo>
                    <a:pt x="154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3" y="227"/>
                  </a:lnTo>
                  <a:lnTo>
                    <a:pt x="101" y="221"/>
                  </a:lnTo>
                  <a:lnTo>
                    <a:pt x="100" y="215"/>
                  </a:lnTo>
                  <a:lnTo>
                    <a:pt x="100" y="208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57"/>
                  </a:lnTo>
                  <a:lnTo>
                    <a:pt x="97" y="151"/>
                  </a:lnTo>
                  <a:lnTo>
                    <a:pt x="95" y="146"/>
                  </a:lnTo>
                  <a:lnTo>
                    <a:pt x="92" y="142"/>
                  </a:lnTo>
                  <a:lnTo>
                    <a:pt x="88" y="139"/>
                  </a:lnTo>
                  <a:lnTo>
                    <a:pt x="83" y="136"/>
                  </a:lnTo>
                  <a:lnTo>
                    <a:pt x="78" y="135"/>
                  </a:lnTo>
                  <a:lnTo>
                    <a:pt x="71" y="134"/>
                  </a:lnTo>
                  <a:lnTo>
                    <a:pt x="47" y="134"/>
                  </a:lnTo>
                  <a:lnTo>
                    <a:pt x="47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7" y="101"/>
                  </a:moveTo>
                  <a:lnTo>
                    <a:pt x="66" y="101"/>
                  </a:lnTo>
                  <a:lnTo>
                    <a:pt x="66" y="101"/>
                  </a:lnTo>
                  <a:lnTo>
                    <a:pt x="74" y="101"/>
                  </a:lnTo>
                  <a:lnTo>
                    <a:pt x="81" y="99"/>
                  </a:lnTo>
                  <a:lnTo>
                    <a:pt x="87" y="97"/>
                  </a:lnTo>
                  <a:lnTo>
                    <a:pt x="91" y="93"/>
                  </a:lnTo>
                  <a:lnTo>
                    <a:pt x="95" y="89"/>
                  </a:lnTo>
                  <a:lnTo>
                    <a:pt x="98" y="83"/>
                  </a:lnTo>
                  <a:lnTo>
                    <a:pt x="100" y="75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98" y="53"/>
                  </a:lnTo>
                  <a:lnTo>
                    <a:pt x="96" y="48"/>
                  </a:lnTo>
                  <a:lnTo>
                    <a:pt x="92" y="43"/>
                  </a:lnTo>
                  <a:lnTo>
                    <a:pt x="88" y="40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68" y="34"/>
                  </a:lnTo>
                  <a:lnTo>
                    <a:pt x="47" y="34"/>
                  </a:lnTo>
                  <a:lnTo>
                    <a:pt x="47" y="10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7"/>
            <p:cNvSpPr>
              <a:spLocks noEditPoints="1"/>
            </p:cNvSpPr>
            <p:nvPr userDrawn="1"/>
          </p:nvSpPr>
          <p:spPr bwMode="auto">
            <a:xfrm>
              <a:off x="7904163" y="4803775"/>
              <a:ext cx="84138" cy="127000"/>
            </a:xfrm>
            <a:custGeom>
              <a:avLst/>
              <a:gdLst>
                <a:gd name="T0" fmla="*/ 79 w 158"/>
                <a:gd name="T1" fmla="*/ 0 h 240"/>
                <a:gd name="T2" fmla="*/ 102 w 158"/>
                <a:gd name="T3" fmla="*/ 2 h 240"/>
                <a:gd name="T4" fmla="*/ 122 w 158"/>
                <a:gd name="T5" fmla="*/ 8 h 240"/>
                <a:gd name="T6" fmla="*/ 135 w 158"/>
                <a:gd name="T7" fmla="*/ 19 h 240"/>
                <a:gd name="T8" fmla="*/ 145 w 158"/>
                <a:gd name="T9" fmla="*/ 33 h 240"/>
                <a:gd name="T10" fmla="*/ 152 w 158"/>
                <a:gd name="T11" fmla="*/ 51 h 240"/>
                <a:gd name="T12" fmla="*/ 156 w 158"/>
                <a:gd name="T13" fmla="*/ 72 h 240"/>
                <a:gd name="T14" fmla="*/ 158 w 158"/>
                <a:gd name="T15" fmla="*/ 121 h 240"/>
                <a:gd name="T16" fmla="*/ 158 w 158"/>
                <a:gd name="T17" fmla="*/ 146 h 240"/>
                <a:gd name="T18" fmla="*/ 154 w 158"/>
                <a:gd name="T19" fmla="*/ 179 h 240"/>
                <a:gd name="T20" fmla="*/ 149 w 158"/>
                <a:gd name="T21" fmla="*/ 198 h 240"/>
                <a:gd name="T22" fmla="*/ 141 w 158"/>
                <a:gd name="T23" fmla="*/ 215 h 240"/>
                <a:gd name="T24" fmla="*/ 129 w 158"/>
                <a:gd name="T25" fmla="*/ 227 h 240"/>
                <a:gd name="T26" fmla="*/ 113 w 158"/>
                <a:gd name="T27" fmla="*/ 235 h 240"/>
                <a:gd name="T28" fmla="*/ 92 w 158"/>
                <a:gd name="T29" fmla="*/ 240 h 240"/>
                <a:gd name="T30" fmla="*/ 79 w 158"/>
                <a:gd name="T31" fmla="*/ 240 h 240"/>
                <a:gd name="T32" fmla="*/ 56 w 158"/>
                <a:gd name="T33" fmla="*/ 238 h 240"/>
                <a:gd name="T34" fmla="*/ 38 w 158"/>
                <a:gd name="T35" fmla="*/ 232 h 240"/>
                <a:gd name="T36" fmla="*/ 24 w 158"/>
                <a:gd name="T37" fmla="*/ 221 h 240"/>
                <a:gd name="T38" fmla="*/ 13 w 158"/>
                <a:gd name="T39" fmla="*/ 207 h 240"/>
                <a:gd name="T40" fmla="*/ 7 w 158"/>
                <a:gd name="T41" fmla="*/ 189 h 240"/>
                <a:gd name="T42" fmla="*/ 3 w 158"/>
                <a:gd name="T43" fmla="*/ 168 h 240"/>
                <a:gd name="T44" fmla="*/ 0 w 158"/>
                <a:gd name="T45" fmla="*/ 121 h 240"/>
                <a:gd name="T46" fmla="*/ 1 w 158"/>
                <a:gd name="T47" fmla="*/ 94 h 240"/>
                <a:gd name="T48" fmla="*/ 5 w 158"/>
                <a:gd name="T49" fmla="*/ 61 h 240"/>
                <a:gd name="T50" fmla="*/ 10 w 158"/>
                <a:gd name="T51" fmla="*/ 42 h 240"/>
                <a:gd name="T52" fmla="*/ 18 w 158"/>
                <a:gd name="T53" fmla="*/ 26 h 240"/>
                <a:gd name="T54" fmla="*/ 31 w 158"/>
                <a:gd name="T55" fmla="*/ 13 h 240"/>
                <a:gd name="T56" fmla="*/ 46 w 158"/>
                <a:gd name="T57" fmla="*/ 5 h 240"/>
                <a:gd name="T58" fmla="*/ 67 w 158"/>
                <a:gd name="T59" fmla="*/ 0 h 240"/>
                <a:gd name="T60" fmla="*/ 79 w 158"/>
                <a:gd name="T61" fmla="*/ 0 h 240"/>
                <a:gd name="T62" fmla="*/ 79 w 158"/>
                <a:gd name="T63" fmla="*/ 206 h 240"/>
                <a:gd name="T64" fmla="*/ 88 w 158"/>
                <a:gd name="T65" fmla="*/ 205 h 240"/>
                <a:gd name="T66" fmla="*/ 96 w 158"/>
                <a:gd name="T67" fmla="*/ 202 h 240"/>
                <a:gd name="T68" fmla="*/ 101 w 158"/>
                <a:gd name="T69" fmla="*/ 195 h 240"/>
                <a:gd name="T70" fmla="*/ 106 w 158"/>
                <a:gd name="T71" fmla="*/ 186 h 240"/>
                <a:gd name="T72" fmla="*/ 111 w 158"/>
                <a:gd name="T73" fmla="*/ 160 h 240"/>
                <a:gd name="T74" fmla="*/ 112 w 158"/>
                <a:gd name="T75" fmla="*/ 121 h 240"/>
                <a:gd name="T76" fmla="*/ 112 w 158"/>
                <a:gd name="T77" fmla="*/ 98 h 240"/>
                <a:gd name="T78" fmla="*/ 109 w 158"/>
                <a:gd name="T79" fmla="*/ 66 h 240"/>
                <a:gd name="T80" fmla="*/ 103 w 158"/>
                <a:gd name="T81" fmla="*/ 49 h 240"/>
                <a:gd name="T82" fmla="*/ 99 w 158"/>
                <a:gd name="T83" fmla="*/ 42 h 240"/>
                <a:gd name="T84" fmla="*/ 92 w 158"/>
                <a:gd name="T85" fmla="*/ 36 h 240"/>
                <a:gd name="T86" fmla="*/ 84 w 158"/>
                <a:gd name="T87" fmla="*/ 34 h 240"/>
                <a:gd name="T88" fmla="*/ 79 w 158"/>
                <a:gd name="T89" fmla="*/ 34 h 240"/>
                <a:gd name="T90" fmla="*/ 70 w 158"/>
                <a:gd name="T91" fmla="*/ 35 h 240"/>
                <a:gd name="T92" fmla="*/ 63 w 158"/>
                <a:gd name="T93" fmla="*/ 38 h 240"/>
                <a:gd name="T94" fmla="*/ 57 w 158"/>
                <a:gd name="T95" fmla="*/ 45 h 240"/>
                <a:gd name="T96" fmla="*/ 53 w 158"/>
                <a:gd name="T97" fmla="*/ 54 h 240"/>
                <a:gd name="T98" fmla="*/ 49 w 158"/>
                <a:gd name="T99" fmla="*/ 80 h 240"/>
                <a:gd name="T100" fmla="*/ 48 w 158"/>
                <a:gd name="T101" fmla="*/ 121 h 240"/>
                <a:gd name="T102" fmla="*/ 48 w 158"/>
                <a:gd name="T103" fmla="*/ 142 h 240"/>
                <a:gd name="T104" fmla="*/ 50 w 158"/>
                <a:gd name="T105" fmla="*/ 174 h 240"/>
                <a:gd name="T106" fmla="*/ 55 w 158"/>
                <a:gd name="T107" fmla="*/ 191 h 240"/>
                <a:gd name="T108" fmla="*/ 60 w 158"/>
                <a:gd name="T109" fmla="*/ 198 h 240"/>
                <a:gd name="T110" fmla="*/ 66 w 158"/>
                <a:gd name="T111" fmla="*/ 204 h 240"/>
                <a:gd name="T112" fmla="*/ 74 w 158"/>
                <a:gd name="T113" fmla="*/ 206 h 240"/>
                <a:gd name="T114" fmla="*/ 79 w 158"/>
                <a:gd name="T115" fmla="*/ 2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40">
                  <a:moveTo>
                    <a:pt x="79" y="0"/>
                  </a:moveTo>
                  <a:lnTo>
                    <a:pt x="79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9" y="13"/>
                  </a:lnTo>
                  <a:lnTo>
                    <a:pt x="135" y="19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9" y="42"/>
                  </a:lnTo>
                  <a:lnTo>
                    <a:pt x="152" y="51"/>
                  </a:lnTo>
                  <a:lnTo>
                    <a:pt x="154" y="61"/>
                  </a:lnTo>
                  <a:lnTo>
                    <a:pt x="156" y="72"/>
                  </a:lnTo>
                  <a:lnTo>
                    <a:pt x="158" y="94"/>
                  </a:lnTo>
                  <a:lnTo>
                    <a:pt x="158" y="121"/>
                  </a:lnTo>
                  <a:lnTo>
                    <a:pt x="158" y="121"/>
                  </a:lnTo>
                  <a:lnTo>
                    <a:pt x="158" y="146"/>
                  </a:lnTo>
                  <a:lnTo>
                    <a:pt x="156" y="168"/>
                  </a:lnTo>
                  <a:lnTo>
                    <a:pt x="154" y="179"/>
                  </a:lnTo>
                  <a:lnTo>
                    <a:pt x="152" y="189"/>
                  </a:lnTo>
                  <a:lnTo>
                    <a:pt x="149" y="198"/>
                  </a:lnTo>
                  <a:lnTo>
                    <a:pt x="145" y="207"/>
                  </a:lnTo>
                  <a:lnTo>
                    <a:pt x="141" y="215"/>
                  </a:lnTo>
                  <a:lnTo>
                    <a:pt x="135" y="221"/>
                  </a:lnTo>
                  <a:lnTo>
                    <a:pt x="129" y="227"/>
                  </a:lnTo>
                  <a:lnTo>
                    <a:pt x="122" y="232"/>
                  </a:lnTo>
                  <a:lnTo>
                    <a:pt x="113" y="235"/>
                  </a:lnTo>
                  <a:lnTo>
                    <a:pt x="102" y="238"/>
                  </a:lnTo>
                  <a:lnTo>
                    <a:pt x="92" y="240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67" y="240"/>
                  </a:lnTo>
                  <a:lnTo>
                    <a:pt x="56" y="238"/>
                  </a:lnTo>
                  <a:lnTo>
                    <a:pt x="46" y="235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24" y="221"/>
                  </a:lnTo>
                  <a:lnTo>
                    <a:pt x="18" y="215"/>
                  </a:lnTo>
                  <a:lnTo>
                    <a:pt x="13" y="207"/>
                  </a:lnTo>
                  <a:lnTo>
                    <a:pt x="10" y="198"/>
                  </a:lnTo>
                  <a:lnTo>
                    <a:pt x="7" y="189"/>
                  </a:lnTo>
                  <a:lnTo>
                    <a:pt x="5" y="179"/>
                  </a:lnTo>
                  <a:lnTo>
                    <a:pt x="3" y="168"/>
                  </a:lnTo>
                  <a:lnTo>
                    <a:pt x="1" y="14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" y="94"/>
                  </a:lnTo>
                  <a:lnTo>
                    <a:pt x="3" y="72"/>
                  </a:lnTo>
                  <a:lnTo>
                    <a:pt x="5" y="61"/>
                  </a:lnTo>
                  <a:lnTo>
                    <a:pt x="7" y="51"/>
                  </a:lnTo>
                  <a:lnTo>
                    <a:pt x="10" y="42"/>
                  </a:lnTo>
                  <a:lnTo>
                    <a:pt x="13" y="33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6" y="5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206"/>
                  </a:moveTo>
                  <a:lnTo>
                    <a:pt x="79" y="206"/>
                  </a:lnTo>
                  <a:lnTo>
                    <a:pt x="84" y="206"/>
                  </a:lnTo>
                  <a:lnTo>
                    <a:pt x="88" y="205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99" y="198"/>
                  </a:lnTo>
                  <a:lnTo>
                    <a:pt x="101" y="195"/>
                  </a:lnTo>
                  <a:lnTo>
                    <a:pt x="103" y="191"/>
                  </a:lnTo>
                  <a:lnTo>
                    <a:pt x="106" y="186"/>
                  </a:lnTo>
                  <a:lnTo>
                    <a:pt x="109" y="174"/>
                  </a:lnTo>
                  <a:lnTo>
                    <a:pt x="111" y="160"/>
                  </a:lnTo>
                  <a:lnTo>
                    <a:pt x="112" y="142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2" y="98"/>
                  </a:lnTo>
                  <a:lnTo>
                    <a:pt x="111" y="80"/>
                  </a:lnTo>
                  <a:lnTo>
                    <a:pt x="109" y="66"/>
                  </a:lnTo>
                  <a:lnTo>
                    <a:pt x="106" y="54"/>
                  </a:lnTo>
                  <a:lnTo>
                    <a:pt x="103" y="49"/>
                  </a:lnTo>
                  <a:lnTo>
                    <a:pt x="101" y="45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4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4"/>
                  </a:lnTo>
                  <a:lnTo>
                    <a:pt x="70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60" y="42"/>
                  </a:lnTo>
                  <a:lnTo>
                    <a:pt x="57" y="45"/>
                  </a:lnTo>
                  <a:lnTo>
                    <a:pt x="55" y="49"/>
                  </a:lnTo>
                  <a:lnTo>
                    <a:pt x="53" y="54"/>
                  </a:lnTo>
                  <a:lnTo>
                    <a:pt x="50" y="66"/>
                  </a:lnTo>
                  <a:lnTo>
                    <a:pt x="49" y="80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8" y="142"/>
                  </a:lnTo>
                  <a:lnTo>
                    <a:pt x="49" y="160"/>
                  </a:lnTo>
                  <a:lnTo>
                    <a:pt x="50" y="174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5"/>
                  </a:lnTo>
                  <a:lnTo>
                    <a:pt x="60" y="198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8"/>
            <p:cNvSpPr>
              <a:spLocks/>
            </p:cNvSpPr>
            <p:nvPr userDrawn="1"/>
          </p:nvSpPr>
          <p:spPr bwMode="auto">
            <a:xfrm>
              <a:off x="8002588" y="4805363"/>
              <a:ext cx="77788" cy="125413"/>
            </a:xfrm>
            <a:custGeom>
              <a:avLst/>
              <a:gdLst>
                <a:gd name="T0" fmla="*/ 47 w 148"/>
                <a:gd name="T1" fmla="*/ 0 h 236"/>
                <a:gd name="T2" fmla="*/ 47 w 148"/>
                <a:gd name="T3" fmla="*/ 162 h 236"/>
                <a:gd name="T4" fmla="*/ 47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50 w 148"/>
                <a:gd name="T11" fmla="*/ 184 h 236"/>
                <a:gd name="T12" fmla="*/ 52 w 148"/>
                <a:gd name="T13" fmla="*/ 190 h 236"/>
                <a:gd name="T14" fmla="*/ 56 w 148"/>
                <a:gd name="T15" fmla="*/ 195 h 236"/>
                <a:gd name="T16" fmla="*/ 60 w 148"/>
                <a:gd name="T17" fmla="*/ 199 h 236"/>
                <a:gd name="T18" fmla="*/ 66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1 w 148"/>
                <a:gd name="T25" fmla="*/ 202 h 236"/>
                <a:gd name="T26" fmla="*/ 87 w 148"/>
                <a:gd name="T27" fmla="*/ 199 h 236"/>
                <a:gd name="T28" fmla="*/ 93 w 148"/>
                <a:gd name="T29" fmla="*/ 195 h 236"/>
                <a:gd name="T30" fmla="*/ 96 w 148"/>
                <a:gd name="T31" fmla="*/ 190 h 236"/>
                <a:gd name="T32" fmla="*/ 99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2 w 148"/>
                <a:gd name="T39" fmla="*/ 162 h 236"/>
                <a:gd name="T40" fmla="*/ 102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7 w 148"/>
                <a:gd name="T49" fmla="*/ 172 h 236"/>
                <a:gd name="T50" fmla="*/ 146 w 148"/>
                <a:gd name="T51" fmla="*/ 182 h 236"/>
                <a:gd name="T52" fmla="*/ 144 w 148"/>
                <a:gd name="T53" fmla="*/ 190 h 236"/>
                <a:gd name="T54" fmla="*/ 142 w 148"/>
                <a:gd name="T55" fmla="*/ 199 h 236"/>
                <a:gd name="T56" fmla="*/ 138 w 148"/>
                <a:gd name="T57" fmla="*/ 206 h 236"/>
                <a:gd name="T58" fmla="*/ 135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9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60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7 w 148"/>
                <a:gd name="T97" fmla="*/ 200 h 236"/>
                <a:gd name="T98" fmla="*/ 4 w 148"/>
                <a:gd name="T99" fmla="*/ 191 h 236"/>
                <a:gd name="T100" fmla="*/ 1 w 148"/>
                <a:gd name="T101" fmla="*/ 182 h 236"/>
                <a:gd name="T102" fmla="*/ 0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7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7" y="0"/>
                  </a:moveTo>
                  <a:lnTo>
                    <a:pt x="47" y="162"/>
                  </a:lnTo>
                  <a:lnTo>
                    <a:pt x="47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50" y="184"/>
                  </a:lnTo>
                  <a:lnTo>
                    <a:pt x="52" y="190"/>
                  </a:lnTo>
                  <a:lnTo>
                    <a:pt x="56" y="195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1" y="202"/>
                  </a:lnTo>
                  <a:lnTo>
                    <a:pt x="87" y="199"/>
                  </a:lnTo>
                  <a:lnTo>
                    <a:pt x="93" y="195"/>
                  </a:lnTo>
                  <a:lnTo>
                    <a:pt x="96" y="190"/>
                  </a:lnTo>
                  <a:lnTo>
                    <a:pt x="99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2" y="162"/>
                  </a:lnTo>
                  <a:lnTo>
                    <a:pt x="102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72"/>
                  </a:lnTo>
                  <a:lnTo>
                    <a:pt x="146" y="182"/>
                  </a:lnTo>
                  <a:lnTo>
                    <a:pt x="144" y="190"/>
                  </a:lnTo>
                  <a:lnTo>
                    <a:pt x="142" y="199"/>
                  </a:lnTo>
                  <a:lnTo>
                    <a:pt x="138" y="206"/>
                  </a:lnTo>
                  <a:lnTo>
                    <a:pt x="135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9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7" y="200"/>
                  </a:lnTo>
                  <a:lnTo>
                    <a:pt x="4" y="191"/>
                  </a:lnTo>
                  <a:lnTo>
                    <a:pt x="1" y="182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9"/>
            <p:cNvSpPr>
              <a:spLocks noEditPoints="1"/>
            </p:cNvSpPr>
            <p:nvPr userDrawn="1"/>
          </p:nvSpPr>
          <p:spPr bwMode="auto">
            <a:xfrm>
              <a:off x="8101013" y="4805363"/>
              <a:ext cx="76200" cy="123825"/>
            </a:xfrm>
            <a:custGeom>
              <a:avLst/>
              <a:gdLst>
                <a:gd name="T0" fmla="*/ 0 w 144"/>
                <a:gd name="T1" fmla="*/ 0 h 232"/>
                <a:gd name="T2" fmla="*/ 82 w 144"/>
                <a:gd name="T3" fmla="*/ 0 h 232"/>
                <a:gd name="T4" fmla="*/ 82 w 144"/>
                <a:gd name="T5" fmla="*/ 0 h 232"/>
                <a:gd name="T6" fmla="*/ 90 w 144"/>
                <a:gd name="T7" fmla="*/ 1 h 232"/>
                <a:gd name="T8" fmla="*/ 98 w 144"/>
                <a:gd name="T9" fmla="*/ 2 h 232"/>
                <a:gd name="T10" fmla="*/ 105 w 144"/>
                <a:gd name="T11" fmla="*/ 4 h 232"/>
                <a:gd name="T12" fmla="*/ 111 w 144"/>
                <a:gd name="T13" fmla="*/ 6 h 232"/>
                <a:gd name="T14" fmla="*/ 117 w 144"/>
                <a:gd name="T15" fmla="*/ 9 h 232"/>
                <a:gd name="T16" fmla="*/ 122 w 144"/>
                <a:gd name="T17" fmla="*/ 13 h 232"/>
                <a:gd name="T18" fmla="*/ 127 w 144"/>
                <a:gd name="T19" fmla="*/ 17 h 232"/>
                <a:gd name="T20" fmla="*/ 131 w 144"/>
                <a:gd name="T21" fmla="*/ 22 h 232"/>
                <a:gd name="T22" fmla="*/ 134 w 144"/>
                <a:gd name="T23" fmla="*/ 27 h 232"/>
                <a:gd name="T24" fmla="*/ 137 w 144"/>
                <a:gd name="T25" fmla="*/ 32 h 232"/>
                <a:gd name="T26" fmla="*/ 141 w 144"/>
                <a:gd name="T27" fmla="*/ 45 h 232"/>
                <a:gd name="T28" fmla="*/ 144 w 144"/>
                <a:gd name="T29" fmla="*/ 57 h 232"/>
                <a:gd name="T30" fmla="*/ 144 w 144"/>
                <a:gd name="T31" fmla="*/ 70 h 232"/>
                <a:gd name="T32" fmla="*/ 144 w 144"/>
                <a:gd name="T33" fmla="*/ 70 h 232"/>
                <a:gd name="T34" fmla="*/ 144 w 144"/>
                <a:gd name="T35" fmla="*/ 78 h 232"/>
                <a:gd name="T36" fmla="*/ 143 w 144"/>
                <a:gd name="T37" fmla="*/ 86 h 232"/>
                <a:gd name="T38" fmla="*/ 141 w 144"/>
                <a:gd name="T39" fmla="*/ 94 h 232"/>
                <a:gd name="T40" fmla="*/ 139 w 144"/>
                <a:gd name="T41" fmla="*/ 101 h 232"/>
                <a:gd name="T42" fmla="*/ 136 w 144"/>
                <a:gd name="T43" fmla="*/ 107 h 232"/>
                <a:gd name="T44" fmla="*/ 133 w 144"/>
                <a:gd name="T45" fmla="*/ 112 h 232"/>
                <a:gd name="T46" fmla="*/ 129 w 144"/>
                <a:gd name="T47" fmla="*/ 118 h 232"/>
                <a:gd name="T48" fmla="*/ 124 w 144"/>
                <a:gd name="T49" fmla="*/ 123 h 232"/>
                <a:gd name="T50" fmla="*/ 119 w 144"/>
                <a:gd name="T51" fmla="*/ 127 h 232"/>
                <a:gd name="T52" fmla="*/ 114 w 144"/>
                <a:gd name="T53" fmla="*/ 130 h 232"/>
                <a:gd name="T54" fmla="*/ 108 w 144"/>
                <a:gd name="T55" fmla="*/ 133 h 232"/>
                <a:gd name="T56" fmla="*/ 101 w 144"/>
                <a:gd name="T57" fmla="*/ 136 h 232"/>
                <a:gd name="T58" fmla="*/ 95 w 144"/>
                <a:gd name="T59" fmla="*/ 137 h 232"/>
                <a:gd name="T60" fmla="*/ 87 w 144"/>
                <a:gd name="T61" fmla="*/ 139 h 232"/>
                <a:gd name="T62" fmla="*/ 71 w 144"/>
                <a:gd name="T63" fmla="*/ 140 h 232"/>
                <a:gd name="T64" fmla="*/ 46 w 144"/>
                <a:gd name="T65" fmla="*/ 140 h 232"/>
                <a:gd name="T66" fmla="*/ 46 w 144"/>
                <a:gd name="T67" fmla="*/ 232 h 232"/>
                <a:gd name="T68" fmla="*/ 0 w 144"/>
                <a:gd name="T69" fmla="*/ 232 h 232"/>
                <a:gd name="T70" fmla="*/ 0 w 144"/>
                <a:gd name="T71" fmla="*/ 0 h 232"/>
                <a:gd name="T72" fmla="*/ 46 w 144"/>
                <a:gd name="T73" fmla="*/ 105 h 232"/>
                <a:gd name="T74" fmla="*/ 67 w 144"/>
                <a:gd name="T75" fmla="*/ 105 h 232"/>
                <a:gd name="T76" fmla="*/ 67 w 144"/>
                <a:gd name="T77" fmla="*/ 105 h 232"/>
                <a:gd name="T78" fmla="*/ 74 w 144"/>
                <a:gd name="T79" fmla="*/ 104 h 232"/>
                <a:gd name="T80" fmla="*/ 80 w 144"/>
                <a:gd name="T81" fmla="*/ 103 h 232"/>
                <a:gd name="T82" fmla="*/ 85 w 144"/>
                <a:gd name="T83" fmla="*/ 100 h 232"/>
                <a:gd name="T84" fmla="*/ 90 w 144"/>
                <a:gd name="T85" fmla="*/ 96 h 232"/>
                <a:gd name="T86" fmla="*/ 93 w 144"/>
                <a:gd name="T87" fmla="*/ 92 h 232"/>
                <a:gd name="T88" fmla="*/ 96 w 144"/>
                <a:gd name="T89" fmla="*/ 86 h 232"/>
                <a:gd name="T90" fmla="*/ 98 w 144"/>
                <a:gd name="T91" fmla="*/ 79 h 232"/>
                <a:gd name="T92" fmla="*/ 98 w 144"/>
                <a:gd name="T93" fmla="*/ 70 h 232"/>
                <a:gd name="T94" fmla="*/ 98 w 144"/>
                <a:gd name="T95" fmla="*/ 70 h 232"/>
                <a:gd name="T96" fmla="*/ 98 w 144"/>
                <a:gd name="T97" fmla="*/ 62 h 232"/>
                <a:gd name="T98" fmla="*/ 97 w 144"/>
                <a:gd name="T99" fmla="*/ 55 h 232"/>
                <a:gd name="T100" fmla="*/ 94 w 144"/>
                <a:gd name="T101" fmla="*/ 49 h 232"/>
                <a:gd name="T102" fmla="*/ 91 w 144"/>
                <a:gd name="T103" fmla="*/ 44 h 232"/>
                <a:gd name="T104" fmla="*/ 87 w 144"/>
                <a:gd name="T105" fmla="*/ 40 h 232"/>
                <a:gd name="T106" fmla="*/ 81 w 144"/>
                <a:gd name="T107" fmla="*/ 37 h 232"/>
                <a:gd name="T108" fmla="*/ 74 w 144"/>
                <a:gd name="T109" fmla="*/ 35 h 232"/>
                <a:gd name="T110" fmla="*/ 65 w 144"/>
                <a:gd name="T111" fmla="*/ 34 h 232"/>
                <a:gd name="T112" fmla="*/ 46 w 144"/>
                <a:gd name="T113" fmla="*/ 34 h 232"/>
                <a:gd name="T114" fmla="*/ 46 w 144"/>
                <a:gd name="T115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232">
                  <a:moveTo>
                    <a:pt x="0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7" y="17"/>
                  </a:lnTo>
                  <a:lnTo>
                    <a:pt x="131" y="22"/>
                  </a:lnTo>
                  <a:lnTo>
                    <a:pt x="134" y="27"/>
                  </a:lnTo>
                  <a:lnTo>
                    <a:pt x="137" y="32"/>
                  </a:lnTo>
                  <a:lnTo>
                    <a:pt x="141" y="45"/>
                  </a:lnTo>
                  <a:lnTo>
                    <a:pt x="144" y="57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78"/>
                  </a:lnTo>
                  <a:lnTo>
                    <a:pt x="143" y="86"/>
                  </a:lnTo>
                  <a:lnTo>
                    <a:pt x="141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9" y="118"/>
                  </a:lnTo>
                  <a:lnTo>
                    <a:pt x="124" y="123"/>
                  </a:lnTo>
                  <a:lnTo>
                    <a:pt x="119" y="127"/>
                  </a:lnTo>
                  <a:lnTo>
                    <a:pt x="114" y="130"/>
                  </a:lnTo>
                  <a:lnTo>
                    <a:pt x="108" y="133"/>
                  </a:lnTo>
                  <a:lnTo>
                    <a:pt x="101" y="136"/>
                  </a:lnTo>
                  <a:lnTo>
                    <a:pt x="95" y="137"/>
                  </a:lnTo>
                  <a:lnTo>
                    <a:pt x="87" y="139"/>
                  </a:lnTo>
                  <a:lnTo>
                    <a:pt x="71" y="140"/>
                  </a:lnTo>
                  <a:lnTo>
                    <a:pt x="46" y="140"/>
                  </a:lnTo>
                  <a:lnTo>
                    <a:pt x="46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6" y="105"/>
                  </a:moveTo>
                  <a:lnTo>
                    <a:pt x="67" y="105"/>
                  </a:lnTo>
                  <a:lnTo>
                    <a:pt x="67" y="105"/>
                  </a:lnTo>
                  <a:lnTo>
                    <a:pt x="74" y="104"/>
                  </a:lnTo>
                  <a:lnTo>
                    <a:pt x="80" y="103"/>
                  </a:lnTo>
                  <a:lnTo>
                    <a:pt x="85" y="100"/>
                  </a:lnTo>
                  <a:lnTo>
                    <a:pt x="90" y="96"/>
                  </a:lnTo>
                  <a:lnTo>
                    <a:pt x="93" y="92"/>
                  </a:lnTo>
                  <a:lnTo>
                    <a:pt x="96" y="86"/>
                  </a:lnTo>
                  <a:lnTo>
                    <a:pt x="98" y="7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62"/>
                  </a:lnTo>
                  <a:lnTo>
                    <a:pt x="97" y="55"/>
                  </a:lnTo>
                  <a:lnTo>
                    <a:pt x="94" y="49"/>
                  </a:lnTo>
                  <a:lnTo>
                    <a:pt x="91" y="44"/>
                  </a:lnTo>
                  <a:lnTo>
                    <a:pt x="87" y="40"/>
                  </a:lnTo>
                  <a:lnTo>
                    <a:pt x="81" y="37"/>
                  </a:lnTo>
                  <a:lnTo>
                    <a:pt x="74" y="35"/>
                  </a:lnTo>
                  <a:lnTo>
                    <a:pt x="65" y="34"/>
                  </a:lnTo>
                  <a:lnTo>
                    <a:pt x="46" y="34"/>
                  </a:lnTo>
                  <a:lnTo>
                    <a:pt x="46" y="105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10"/>
            <p:cNvSpPr>
              <a:spLocks/>
            </p:cNvSpPr>
            <p:nvPr userDrawn="1"/>
          </p:nvSpPr>
          <p:spPr bwMode="auto">
            <a:xfrm>
              <a:off x="8188325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11"/>
            <p:cNvSpPr>
              <a:spLocks noEditPoints="1"/>
            </p:cNvSpPr>
            <p:nvPr userDrawn="1"/>
          </p:nvSpPr>
          <p:spPr bwMode="auto">
            <a:xfrm>
              <a:off x="8315325" y="4805363"/>
              <a:ext cx="82550" cy="123825"/>
            </a:xfrm>
            <a:custGeom>
              <a:avLst/>
              <a:gdLst>
                <a:gd name="T0" fmla="*/ 87 w 157"/>
                <a:gd name="T1" fmla="*/ 0 h 232"/>
                <a:gd name="T2" fmla="*/ 101 w 157"/>
                <a:gd name="T3" fmla="*/ 1 h 232"/>
                <a:gd name="T4" fmla="*/ 124 w 157"/>
                <a:gd name="T5" fmla="*/ 9 h 232"/>
                <a:gd name="T6" fmla="*/ 132 w 157"/>
                <a:gd name="T7" fmla="*/ 15 h 232"/>
                <a:gd name="T8" fmla="*/ 139 w 157"/>
                <a:gd name="T9" fmla="*/ 23 h 232"/>
                <a:gd name="T10" fmla="*/ 144 w 157"/>
                <a:gd name="T11" fmla="*/ 33 h 232"/>
                <a:gd name="T12" fmla="*/ 147 w 157"/>
                <a:gd name="T13" fmla="*/ 46 h 232"/>
                <a:gd name="T14" fmla="*/ 149 w 157"/>
                <a:gd name="T15" fmla="*/ 60 h 232"/>
                <a:gd name="T16" fmla="*/ 146 w 157"/>
                <a:gd name="T17" fmla="*/ 81 h 232"/>
                <a:gd name="T18" fmla="*/ 139 w 157"/>
                <a:gd name="T19" fmla="*/ 98 h 232"/>
                <a:gd name="T20" fmla="*/ 127 w 157"/>
                <a:gd name="T21" fmla="*/ 110 h 232"/>
                <a:gd name="T22" fmla="*/ 110 w 157"/>
                <a:gd name="T23" fmla="*/ 118 h 232"/>
                <a:gd name="T24" fmla="*/ 110 w 157"/>
                <a:gd name="T25" fmla="*/ 118 h 232"/>
                <a:gd name="T26" fmla="*/ 129 w 157"/>
                <a:gd name="T27" fmla="*/ 124 h 232"/>
                <a:gd name="T28" fmla="*/ 136 w 157"/>
                <a:gd name="T29" fmla="*/ 129 h 232"/>
                <a:gd name="T30" fmla="*/ 140 w 157"/>
                <a:gd name="T31" fmla="*/ 137 h 232"/>
                <a:gd name="T32" fmla="*/ 146 w 157"/>
                <a:gd name="T33" fmla="*/ 157 h 232"/>
                <a:gd name="T34" fmla="*/ 147 w 157"/>
                <a:gd name="T35" fmla="*/ 188 h 232"/>
                <a:gd name="T36" fmla="*/ 148 w 157"/>
                <a:gd name="T37" fmla="*/ 205 h 232"/>
                <a:gd name="T38" fmla="*/ 151 w 157"/>
                <a:gd name="T39" fmla="*/ 221 h 232"/>
                <a:gd name="T40" fmla="*/ 155 w 157"/>
                <a:gd name="T41" fmla="*/ 228 h 232"/>
                <a:gd name="T42" fmla="*/ 157 w 157"/>
                <a:gd name="T43" fmla="*/ 232 h 232"/>
                <a:gd name="T44" fmla="*/ 108 w 157"/>
                <a:gd name="T45" fmla="*/ 232 h 232"/>
                <a:gd name="T46" fmla="*/ 103 w 157"/>
                <a:gd name="T47" fmla="*/ 221 h 232"/>
                <a:gd name="T48" fmla="*/ 102 w 157"/>
                <a:gd name="T49" fmla="*/ 208 h 232"/>
                <a:gd name="T50" fmla="*/ 100 w 157"/>
                <a:gd name="T51" fmla="*/ 163 h 232"/>
                <a:gd name="T52" fmla="*/ 99 w 157"/>
                <a:gd name="T53" fmla="*/ 151 h 232"/>
                <a:gd name="T54" fmla="*/ 94 w 157"/>
                <a:gd name="T55" fmla="*/ 142 h 232"/>
                <a:gd name="T56" fmla="*/ 84 w 157"/>
                <a:gd name="T57" fmla="*/ 136 h 232"/>
                <a:gd name="T58" fmla="*/ 72 w 157"/>
                <a:gd name="T59" fmla="*/ 134 h 232"/>
                <a:gd name="T60" fmla="*/ 48 w 157"/>
                <a:gd name="T61" fmla="*/ 232 h 232"/>
                <a:gd name="T62" fmla="*/ 0 w 157"/>
                <a:gd name="T63" fmla="*/ 0 h 232"/>
                <a:gd name="T64" fmla="*/ 67 w 157"/>
                <a:gd name="T65" fmla="*/ 101 h 232"/>
                <a:gd name="T66" fmla="*/ 75 w 157"/>
                <a:gd name="T67" fmla="*/ 101 h 232"/>
                <a:gd name="T68" fmla="*/ 87 w 157"/>
                <a:gd name="T69" fmla="*/ 97 h 232"/>
                <a:gd name="T70" fmla="*/ 97 w 157"/>
                <a:gd name="T71" fmla="*/ 89 h 232"/>
                <a:gd name="T72" fmla="*/ 102 w 157"/>
                <a:gd name="T73" fmla="*/ 75 h 232"/>
                <a:gd name="T74" fmla="*/ 102 w 157"/>
                <a:gd name="T75" fmla="*/ 67 h 232"/>
                <a:gd name="T76" fmla="*/ 100 w 157"/>
                <a:gd name="T77" fmla="*/ 53 h 232"/>
                <a:gd name="T78" fmla="*/ 94 w 157"/>
                <a:gd name="T79" fmla="*/ 43 h 232"/>
                <a:gd name="T80" fmla="*/ 83 w 157"/>
                <a:gd name="T81" fmla="*/ 37 h 232"/>
                <a:gd name="T82" fmla="*/ 69 w 157"/>
                <a:gd name="T83" fmla="*/ 34 h 232"/>
                <a:gd name="T84" fmla="*/ 48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101" y="1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28" y="12"/>
                  </a:lnTo>
                  <a:lnTo>
                    <a:pt x="132" y="15"/>
                  </a:lnTo>
                  <a:lnTo>
                    <a:pt x="136" y="19"/>
                  </a:lnTo>
                  <a:lnTo>
                    <a:pt x="139" y="23"/>
                  </a:lnTo>
                  <a:lnTo>
                    <a:pt x="142" y="28"/>
                  </a:lnTo>
                  <a:lnTo>
                    <a:pt x="144" y="33"/>
                  </a:lnTo>
                  <a:lnTo>
                    <a:pt x="146" y="40"/>
                  </a:lnTo>
                  <a:lnTo>
                    <a:pt x="147" y="4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8" y="71"/>
                  </a:lnTo>
                  <a:lnTo>
                    <a:pt x="146" y="81"/>
                  </a:lnTo>
                  <a:lnTo>
                    <a:pt x="143" y="90"/>
                  </a:lnTo>
                  <a:lnTo>
                    <a:pt x="139" y="98"/>
                  </a:lnTo>
                  <a:lnTo>
                    <a:pt x="134" y="104"/>
                  </a:lnTo>
                  <a:lnTo>
                    <a:pt x="127" y="110"/>
                  </a:lnTo>
                  <a:lnTo>
                    <a:pt x="119" y="114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21" y="120"/>
                  </a:lnTo>
                  <a:lnTo>
                    <a:pt x="129" y="124"/>
                  </a:lnTo>
                  <a:lnTo>
                    <a:pt x="133" y="126"/>
                  </a:lnTo>
                  <a:lnTo>
                    <a:pt x="136" y="129"/>
                  </a:lnTo>
                  <a:lnTo>
                    <a:pt x="138" y="133"/>
                  </a:lnTo>
                  <a:lnTo>
                    <a:pt x="140" y="137"/>
                  </a:lnTo>
                  <a:lnTo>
                    <a:pt x="144" y="146"/>
                  </a:lnTo>
                  <a:lnTo>
                    <a:pt x="146" y="157"/>
                  </a:lnTo>
                  <a:lnTo>
                    <a:pt x="147" y="171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8" y="205"/>
                  </a:lnTo>
                  <a:lnTo>
                    <a:pt x="149" y="217"/>
                  </a:lnTo>
                  <a:lnTo>
                    <a:pt x="151" y="221"/>
                  </a:lnTo>
                  <a:lnTo>
                    <a:pt x="152" y="225"/>
                  </a:lnTo>
                  <a:lnTo>
                    <a:pt x="155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5" y="227"/>
                  </a:lnTo>
                  <a:lnTo>
                    <a:pt x="103" y="221"/>
                  </a:lnTo>
                  <a:lnTo>
                    <a:pt x="102" y="215"/>
                  </a:lnTo>
                  <a:lnTo>
                    <a:pt x="102" y="208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100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4" y="142"/>
                  </a:lnTo>
                  <a:lnTo>
                    <a:pt x="89" y="139"/>
                  </a:lnTo>
                  <a:lnTo>
                    <a:pt x="84" y="136"/>
                  </a:lnTo>
                  <a:lnTo>
                    <a:pt x="79" y="135"/>
                  </a:lnTo>
                  <a:lnTo>
                    <a:pt x="72" y="134"/>
                  </a:lnTo>
                  <a:lnTo>
                    <a:pt x="48" y="134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8" y="101"/>
                  </a:moveTo>
                  <a:lnTo>
                    <a:pt x="67" y="101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7" y="89"/>
                  </a:lnTo>
                  <a:lnTo>
                    <a:pt x="100" y="83"/>
                  </a:lnTo>
                  <a:lnTo>
                    <a:pt x="102" y="7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2" y="59"/>
                  </a:lnTo>
                  <a:lnTo>
                    <a:pt x="100" y="53"/>
                  </a:lnTo>
                  <a:lnTo>
                    <a:pt x="98" y="48"/>
                  </a:lnTo>
                  <a:lnTo>
                    <a:pt x="94" y="43"/>
                  </a:lnTo>
                  <a:lnTo>
                    <a:pt x="89" y="40"/>
                  </a:lnTo>
                  <a:lnTo>
                    <a:pt x="83" y="37"/>
                  </a:lnTo>
                  <a:lnTo>
                    <a:pt x="77" y="35"/>
                  </a:lnTo>
                  <a:lnTo>
                    <a:pt x="69" y="34"/>
                  </a:lnTo>
                  <a:lnTo>
                    <a:pt x="48" y="34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12"/>
            <p:cNvSpPr>
              <a:spLocks/>
            </p:cNvSpPr>
            <p:nvPr userDrawn="1"/>
          </p:nvSpPr>
          <p:spPr bwMode="auto">
            <a:xfrm>
              <a:off x="8413750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13"/>
            <p:cNvSpPr>
              <a:spLocks/>
            </p:cNvSpPr>
            <p:nvPr userDrawn="1"/>
          </p:nvSpPr>
          <p:spPr bwMode="auto">
            <a:xfrm>
              <a:off x="8497888" y="4805363"/>
              <a:ext cx="80963" cy="123825"/>
            </a:xfrm>
            <a:custGeom>
              <a:avLst/>
              <a:gdLst>
                <a:gd name="T0" fmla="*/ 54 w 154"/>
                <a:gd name="T1" fmla="*/ 0 h 232"/>
                <a:gd name="T2" fmla="*/ 111 w 154"/>
                <a:gd name="T3" fmla="*/ 159 h 232"/>
                <a:gd name="T4" fmla="*/ 112 w 154"/>
                <a:gd name="T5" fmla="*/ 159 h 232"/>
                <a:gd name="T6" fmla="*/ 112 w 154"/>
                <a:gd name="T7" fmla="*/ 0 h 232"/>
                <a:gd name="T8" fmla="*/ 154 w 154"/>
                <a:gd name="T9" fmla="*/ 0 h 232"/>
                <a:gd name="T10" fmla="*/ 154 w 154"/>
                <a:gd name="T11" fmla="*/ 232 h 232"/>
                <a:gd name="T12" fmla="*/ 102 w 154"/>
                <a:gd name="T13" fmla="*/ 232 h 232"/>
                <a:gd name="T14" fmla="*/ 44 w 154"/>
                <a:gd name="T15" fmla="*/ 70 h 232"/>
                <a:gd name="T16" fmla="*/ 44 w 154"/>
                <a:gd name="T17" fmla="*/ 70 h 232"/>
                <a:gd name="T18" fmla="*/ 44 w 154"/>
                <a:gd name="T19" fmla="*/ 232 h 232"/>
                <a:gd name="T20" fmla="*/ 0 w 154"/>
                <a:gd name="T21" fmla="*/ 232 h 232"/>
                <a:gd name="T22" fmla="*/ 0 w 154"/>
                <a:gd name="T23" fmla="*/ 0 h 232"/>
                <a:gd name="T24" fmla="*/ 54 w 154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32">
                  <a:moveTo>
                    <a:pt x="54" y="0"/>
                  </a:moveTo>
                  <a:lnTo>
                    <a:pt x="111" y="159"/>
                  </a:lnTo>
                  <a:lnTo>
                    <a:pt x="112" y="159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54" y="232"/>
                  </a:lnTo>
                  <a:lnTo>
                    <a:pt x="102" y="23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14"/>
            <p:cNvSpPr>
              <a:spLocks noEditPoints="1"/>
            </p:cNvSpPr>
            <p:nvPr userDrawn="1"/>
          </p:nvSpPr>
          <p:spPr bwMode="auto">
            <a:xfrm>
              <a:off x="8589963" y="4805363"/>
              <a:ext cx="95250" cy="123825"/>
            </a:xfrm>
            <a:custGeom>
              <a:avLst/>
              <a:gdLst>
                <a:gd name="T0" fmla="*/ 61 w 180"/>
                <a:gd name="T1" fmla="*/ 0 h 232"/>
                <a:gd name="T2" fmla="*/ 119 w 180"/>
                <a:gd name="T3" fmla="*/ 0 h 232"/>
                <a:gd name="T4" fmla="*/ 180 w 180"/>
                <a:gd name="T5" fmla="*/ 232 h 232"/>
                <a:gd name="T6" fmla="*/ 131 w 180"/>
                <a:gd name="T7" fmla="*/ 232 h 232"/>
                <a:gd name="T8" fmla="*/ 121 w 180"/>
                <a:gd name="T9" fmla="*/ 183 h 232"/>
                <a:gd name="T10" fmla="*/ 59 w 180"/>
                <a:gd name="T11" fmla="*/ 183 h 232"/>
                <a:gd name="T12" fmla="*/ 48 w 180"/>
                <a:gd name="T13" fmla="*/ 232 h 232"/>
                <a:gd name="T14" fmla="*/ 0 w 180"/>
                <a:gd name="T15" fmla="*/ 232 h 232"/>
                <a:gd name="T16" fmla="*/ 61 w 180"/>
                <a:gd name="T17" fmla="*/ 0 h 232"/>
                <a:gd name="T18" fmla="*/ 67 w 180"/>
                <a:gd name="T19" fmla="*/ 145 h 232"/>
                <a:gd name="T20" fmla="*/ 113 w 180"/>
                <a:gd name="T21" fmla="*/ 145 h 232"/>
                <a:gd name="T22" fmla="*/ 90 w 180"/>
                <a:gd name="T23" fmla="*/ 41 h 232"/>
                <a:gd name="T24" fmla="*/ 90 w 180"/>
                <a:gd name="T25" fmla="*/ 41 h 232"/>
                <a:gd name="T26" fmla="*/ 67 w 180"/>
                <a:gd name="T27" fmla="*/ 1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32">
                  <a:moveTo>
                    <a:pt x="61" y="0"/>
                  </a:moveTo>
                  <a:lnTo>
                    <a:pt x="119" y="0"/>
                  </a:lnTo>
                  <a:lnTo>
                    <a:pt x="180" y="232"/>
                  </a:lnTo>
                  <a:lnTo>
                    <a:pt x="131" y="232"/>
                  </a:lnTo>
                  <a:lnTo>
                    <a:pt x="121" y="183"/>
                  </a:lnTo>
                  <a:lnTo>
                    <a:pt x="59" y="183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61" y="0"/>
                  </a:lnTo>
                  <a:close/>
                  <a:moveTo>
                    <a:pt x="67" y="145"/>
                  </a:moveTo>
                  <a:lnTo>
                    <a:pt x="113" y="145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6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15"/>
            <p:cNvSpPr>
              <a:spLocks/>
            </p:cNvSpPr>
            <p:nvPr userDrawn="1"/>
          </p:nvSpPr>
          <p:spPr bwMode="auto">
            <a:xfrm>
              <a:off x="8691563" y="4805363"/>
              <a:ext cx="77788" cy="125413"/>
            </a:xfrm>
            <a:custGeom>
              <a:avLst/>
              <a:gdLst>
                <a:gd name="T0" fmla="*/ 46 w 148"/>
                <a:gd name="T1" fmla="*/ 0 h 236"/>
                <a:gd name="T2" fmla="*/ 46 w 148"/>
                <a:gd name="T3" fmla="*/ 162 h 236"/>
                <a:gd name="T4" fmla="*/ 46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49 w 148"/>
                <a:gd name="T11" fmla="*/ 184 h 236"/>
                <a:gd name="T12" fmla="*/ 52 w 148"/>
                <a:gd name="T13" fmla="*/ 190 h 236"/>
                <a:gd name="T14" fmla="*/ 55 w 148"/>
                <a:gd name="T15" fmla="*/ 195 h 236"/>
                <a:gd name="T16" fmla="*/ 60 w 148"/>
                <a:gd name="T17" fmla="*/ 199 h 236"/>
                <a:gd name="T18" fmla="*/ 67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2 w 148"/>
                <a:gd name="T25" fmla="*/ 202 h 236"/>
                <a:gd name="T26" fmla="*/ 88 w 148"/>
                <a:gd name="T27" fmla="*/ 199 h 236"/>
                <a:gd name="T28" fmla="*/ 92 w 148"/>
                <a:gd name="T29" fmla="*/ 195 h 236"/>
                <a:gd name="T30" fmla="*/ 96 w 148"/>
                <a:gd name="T31" fmla="*/ 190 h 236"/>
                <a:gd name="T32" fmla="*/ 98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1 w 148"/>
                <a:gd name="T39" fmla="*/ 162 h 236"/>
                <a:gd name="T40" fmla="*/ 101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8 w 148"/>
                <a:gd name="T49" fmla="*/ 172 h 236"/>
                <a:gd name="T50" fmla="*/ 147 w 148"/>
                <a:gd name="T51" fmla="*/ 182 h 236"/>
                <a:gd name="T52" fmla="*/ 144 w 148"/>
                <a:gd name="T53" fmla="*/ 190 h 236"/>
                <a:gd name="T54" fmla="*/ 141 w 148"/>
                <a:gd name="T55" fmla="*/ 199 h 236"/>
                <a:gd name="T56" fmla="*/ 138 w 148"/>
                <a:gd name="T57" fmla="*/ 206 h 236"/>
                <a:gd name="T58" fmla="*/ 134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8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59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6 w 148"/>
                <a:gd name="T97" fmla="*/ 200 h 236"/>
                <a:gd name="T98" fmla="*/ 4 w 148"/>
                <a:gd name="T99" fmla="*/ 191 h 236"/>
                <a:gd name="T100" fmla="*/ 2 w 148"/>
                <a:gd name="T101" fmla="*/ 182 h 236"/>
                <a:gd name="T102" fmla="*/ 1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6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6" y="0"/>
                  </a:moveTo>
                  <a:lnTo>
                    <a:pt x="46" y="162"/>
                  </a:lnTo>
                  <a:lnTo>
                    <a:pt x="46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49" y="184"/>
                  </a:lnTo>
                  <a:lnTo>
                    <a:pt x="52" y="190"/>
                  </a:lnTo>
                  <a:lnTo>
                    <a:pt x="55" y="195"/>
                  </a:lnTo>
                  <a:lnTo>
                    <a:pt x="60" y="199"/>
                  </a:lnTo>
                  <a:lnTo>
                    <a:pt x="67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2" y="202"/>
                  </a:lnTo>
                  <a:lnTo>
                    <a:pt x="88" y="199"/>
                  </a:lnTo>
                  <a:lnTo>
                    <a:pt x="92" y="195"/>
                  </a:lnTo>
                  <a:lnTo>
                    <a:pt x="96" y="190"/>
                  </a:lnTo>
                  <a:lnTo>
                    <a:pt x="98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1" y="162"/>
                  </a:lnTo>
                  <a:lnTo>
                    <a:pt x="101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8" y="172"/>
                  </a:lnTo>
                  <a:lnTo>
                    <a:pt x="147" y="182"/>
                  </a:lnTo>
                  <a:lnTo>
                    <a:pt x="144" y="190"/>
                  </a:lnTo>
                  <a:lnTo>
                    <a:pt x="141" y="199"/>
                  </a:lnTo>
                  <a:lnTo>
                    <a:pt x="138" y="206"/>
                  </a:lnTo>
                  <a:lnTo>
                    <a:pt x="134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8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59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6" y="200"/>
                  </a:lnTo>
                  <a:lnTo>
                    <a:pt x="4" y="191"/>
                  </a:lnTo>
                  <a:lnTo>
                    <a:pt x="2" y="182"/>
                  </a:lnTo>
                  <a:lnTo>
                    <a:pt x="1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16"/>
            <p:cNvSpPr>
              <a:spLocks/>
            </p:cNvSpPr>
            <p:nvPr userDrawn="1"/>
          </p:nvSpPr>
          <p:spPr bwMode="auto">
            <a:xfrm>
              <a:off x="8789988" y="4805363"/>
              <a:ext cx="69850" cy="123825"/>
            </a:xfrm>
            <a:custGeom>
              <a:avLst/>
              <a:gdLst>
                <a:gd name="T0" fmla="*/ 0 w 130"/>
                <a:gd name="T1" fmla="*/ 232 h 232"/>
                <a:gd name="T2" fmla="*/ 0 w 130"/>
                <a:gd name="T3" fmla="*/ 0 h 232"/>
                <a:gd name="T4" fmla="*/ 47 w 130"/>
                <a:gd name="T5" fmla="*/ 0 h 232"/>
                <a:gd name="T6" fmla="*/ 47 w 130"/>
                <a:gd name="T7" fmla="*/ 193 h 232"/>
                <a:gd name="T8" fmla="*/ 130 w 130"/>
                <a:gd name="T9" fmla="*/ 193 h 232"/>
                <a:gd name="T10" fmla="*/ 130 w 130"/>
                <a:gd name="T11" fmla="*/ 232 h 232"/>
                <a:gd name="T12" fmla="*/ 0 w 130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2">
                  <a:moveTo>
                    <a:pt x="0" y="232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93"/>
                  </a:lnTo>
                  <a:lnTo>
                    <a:pt x="130" y="193"/>
                  </a:lnTo>
                  <a:lnTo>
                    <a:pt x="13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17"/>
            <p:cNvSpPr>
              <a:spLocks/>
            </p:cNvSpPr>
            <p:nvPr userDrawn="1"/>
          </p:nvSpPr>
          <p:spPr bwMode="auto">
            <a:xfrm>
              <a:off x="8848725" y="4805363"/>
              <a:ext cx="77788" cy="123825"/>
            </a:xfrm>
            <a:custGeom>
              <a:avLst/>
              <a:gdLst>
                <a:gd name="T0" fmla="*/ 148 w 148"/>
                <a:gd name="T1" fmla="*/ 0 h 232"/>
                <a:gd name="T2" fmla="*/ 148 w 148"/>
                <a:gd name="T3" fmla="*/ 39 h 232"/>
                <a:gd name="T4" fmla="*/ 97 w 148"/>
                <a:gd name="T5" fmla="*/ 39 h 232"/>
                <a:gd name="T6" fmla="*/ 97 w 148"/>
                <a:gd name="T7" fmla="*/ 232 h 232"/>
                <a:gd name="T8" fmla="*/ 51 w 148"/>
                <a:gd name="T9" fmla="*/ 232 h 232"/>
                <a:gd name="T10" fmla="*/ 51 w 148"/>
                <a:gd name="T11" fmla="*/ 39 h 232"/>
                <a:gd name="T12" fmla="*/ 0 w 148"/>
                <a:gd name="T13" fmla="*/ 39 h 232"/>
                <a:gd name="T14" fmla="*/ 0 w 148"/>
                <a:gd name="T15" fmla="*/ 0 h 232"/>
                <a:gd name="T16" fmla="*/ 148 w 148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32">
                  <a:moveTo>
                    <a:pt x="148" y="0"/>
                  </a:moveTo>
                  <a:lnTo>
                    <a:pt x="148" y="39"/>
                  </a:lnTo>
                  <a:lnTo>
                    <a:pt x="97" y="39"/>
                  </a:lnTo>
                  <a:lnTo>
                    <a:pt x="97" y="232"/>
                  </a:lnTo>
                  <a:lnTo>
                    <a:pt x="51" y="232"/>
                  </a:lnTo>
                  <a:lnTo>
                    <a:pt x="51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40" name="Picture 18" descr="C:\Users\ARNAUD~1\AppData\Local\Temp\VMwareDnD\933dad87\3_brands_logotypes_b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81" y="9560904"/>
            <a:ext cx="578070" cy="15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Text Box 74"/>
          <p:cNvSpPr txBox="1">
            <a:spLocks noChangeArrowheads="1"/>
          </p:cNvSpPr>
          <p:nvPr/>
        </p:nvSpPr>
        <p:spPr bwMode="auto">
          <a:xfrm>
            <a:off x="3580992" y="9537280"/>
            <a:ext cx="159316" cy="17502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72996" tIns="32442" rIns="68670" bIns="37849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b="0" dirty="0"/>
              <a:t>A</a:t>
            </a:r>
          </a:p>
        </p:txBody>
      </p:sp>
      <p:cxnSp>
        <p:nvCxnSpPr>
          <p:cNvPr id="142" name="Connecteur droit 141"/>
          <p:cNvCxnSpPr/>
          <p:nvPr/>
        </p:nvCxnSpPr>
        <p:spPr>
          <a:xfrm>
            <a:off x="1816573" y="9535232"/>
            <a:ext cx="0" cy="17706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e 142"/>
          <p:cNvGrpSpPr/>
          <p:nvPr/>
        </p:nvGrpSpPr>
        <p:grpSpPr>
          <a:xfrm>
            <a:off x="1888525" y="9555299"/>
            <a:ext cx="1619083" cy="160414"/>
            <a:chOff x="1033463" y="2252663"/>
            <a:chExt cx="7077075" cy="638175"/>
          </a:xfrm>
        </p:grpSpPr>
        <p:sp>
          <p:nvSpPr>
            <p:cNvPr id="144" name="Freeform 6"/>
            <p:cNvSpPr>
              <a:spLocks noEditPoints="1"/>
            </p:cNvSpPr>
            <p:nvPr userDrawn="1"/>
          </p:nvSpPr>
          <p:spPr bwMode="auto">
            <a:xfrm>
              <a:off x="1042988" y="2592388"/>
              <a:ext cx="7067550" cy="298450"/>
            </a:xfrm>
            <a:custGeom>
              <a:avLst/>
              <a:gdLst>
                <a:gd name="T0" fmla="*/ 4312 w 4452"/>
                <a:gd name="T1" fmla="*/ 56 h 188"/>
                <a:gd name="T2" fmla="*/ 4156 w 4452"/>
                <a:gd name="T3" fmla="*/ 86 h 188"/>
                <a:gd name="T4" fmla="*/ 4120 w 4452"/>
                <a:gd name="T5" fmla="*/ 124 h 188"/>
                <a:gd name="T6" fmla="*/ 4168 w 4452"/>
                <a:gd name="T7" fmla="*/ 104 h 188"/>
                <a:gd name="T8" fmla="*/ 4030 w 4452"/>
                <a:gd name="T9" fmla="*/ 186 h 188"/>
                <a:gd name="T10" fmla="*/ 3856 w 4452"/>
                <a:gd name="T11" fmla="*/ 56 h 188"/>
                <a:gd name="T12" fmla="*/ 3800 w 4452"/>
                <a:gd name="T13" fmla="*/ 126 h 188"/>
                <a:gd name="T14" fmla="*/ 3878 w 4452"/>
                <a:gd name="T15" fmla="*/ 46 h 188"/>
                <a:gd name="T16" fmla="*/ 3710 w 4452"/>
                <a:gd name="T17" fmla="*/ 60 h 188"/>
                <a:gd name="T18" fmla="*/ 3684 w 4452"/>
                <a:gd name="T19" fmla="*/ 172 h 188"/>
                <a:gd name="T20" fmla="*/ 3626 w 4452"/>
                <a:gd name="T21" fmla="*/ 160 h 188"/>
                <a:gd name="T22" fmla="*/ 3746 w 4452"/>
                <a:gd name="T23" fmla="*/ 152 h 188"/>
                <a:gd name="T24" fmla="*/ 3694 w 4452"/>
                <a:gd name="T25" fmla="*/ 36 h 188"/>
                <a:gd name="T26" fmla="*/ 3536 w 4452"/>
                <a:gd name="T27" fmla="*/ 54 h 188"/>
                <a:gd name="T28" fmla="*/ 3488 w 4452"/>
                <a:gd name="T29" fmla="*/ 54 h 188"/>
                <a:gd name="T30" fmla="*/ 3558 w 4452"/>
                <a:gd name="T31" fmla="*/ 126 h 188"/>
                <a:gd name="T32" fmla="*/ 3574 w 4452"/>
                <a:gd name="T33" fmla="*/ 48 h 188"/>
                <a:gd name="T34" fmla="*/ 3424 w 4452"/>
                <a:gd name="T35" fmla="*/ 82 h 188"/>
                <a:gd name="T36" fmla="*/ 3424 w 4452"/>
                <a:gd name="T37" fmla="*/ 118 h 188"/>
                <a:gd name="T38" fmla="*/ 3386 w 4452"/>
                <a:gd name="T39" fmla="*/ 38 h 188"/>
                <a:gd name="T40" fmla="*/ 3048 w 4452"/>
                <a:gd name="T41" fmla="*/ 38 h 188"/>
                <a:gd name="T42" fmla="*/ 2934 w 4452"/>
                <a:gd name="T43" fmla="*/ 166 h 188"/>
                <a:gd name="T44" fmla="*/ 2924 w 4452"/>
                <a:gd name="T45" fmla="*/ 182 h 188"/>
                <a:gd name="T46" fmla="*/ 2802 w 4452"/>
                <a:gd name="T47" fmla="*/ 82 h 188"/>
                <a:gd name="T48" fmla="*/ 2628 w 4452"/>
                <a:gd name="T49" fmla="*/ 70 h 188"/>
                <a:gd name="T50" fmla="*/ 2490 w 4452"/>
                <a:gd name="T51" fmla="*/ 56 h 188"/>
                <a:gd name="T52" fmla="*/ 2416 w 4452"/>
                <a:gd name="T53" fmla="*/ 92 h 188"/>
                <a:gd name="T54" fmla="*/ 2394 w 4452"/>
                <a:gd name="T55" fmla="*/ 134 h 188"/>
                <a:gd name="T56" fmla="*/ 2434 w 4452"/>
                <a:gd name="T57" fmla="*/ 100 h 188"/>
                <a:gd name="T58" fmla="*/ 2278 w 4452"/>
                <a:gd name="T59" fmla="*/ 36 h 188"/>
                <a:gd name="T60" fmla="*/ 1986 w 4452"/>
                <a:gd name="T61" fmla="*/ 38 h 188"/>
                <a:gd name="T62" fmla="*/ 1874 w 4452"/>
                <a:gd name="T63" fmla="*/ 166 h 188"/>
                <a:gd name="T64" fmla="*/ 1862 w 4452"/>
                <a:gd name="T65" fmla="*/ 182 h 188"/>
                <a:gd name="T66" fmla="*/ 1742 w 4452"/>
                <a:gd name="T67" fmla="*/ 82 h 188"/>
                <a:gd name="T68" fmla="*/ 1566 w 4452"/>
                <a:gd name="T69" fmla="*/ 70 h 188"/>
                <a:gd name="T70" fmla="*/ 1430 w 4452"/>
                <a:gd name="T71" fmla="*/ 56 h 188"/>
                <a:gd name="T72" fmla="*/ 1354 w 4452"/>
                <a:gd name="T73" fmla="*/ 92 h 188"/>
                <a:gd name="T74" fmla="*/ 1332 w 4452"/>
                <a:gd name="T75" fmla="*/ 134 h 188"/>
                <a:gd name="T76" fmla="*/ 1372 w 4452"/>
                <a:gd name="T77" fmla="*/ 100 h 188"/>
                <a:gd name="T78" fmla="*/ 1142 w 4452"/>
                <a:gd name="T79" fmla="*/ 0 h 188"/>
                <a:gd name="T80" fmla="*/ 994 w 4452"/>
                <a:gd name="T81" fmla="*/ 186 h 188"/>
                <a:gd name="T82" fmla="*/ 818 w 4452"/>
                <a:gd name="T83" fmla="*/ 118 h 188"/>
                <a:gd name="T84" fmla="*/ 656 w 4452"/>
                <a:gd name="T85" fmla="*/ 54 h 188"/>
                <a:gd name="T86" fmla="*/ 610 w 4452"/>
                <a:gd name="T87" fmla="*/ 54 h 188"/>
                <a:gd name="T88" fmla="*/ 678 w 4452"/>
                <a:gd name="T89" fmla="*/ 126 h 188"/>
                <a:gd name="T90" fmla="*/ 694 w 4452"/>
                <a:gd name="T91" fmla="*/ 48 h 188"/>
                <a:gd name="T92" fmla="*/ 544 w 4452"/>
                <a:gd name="T93" fmla="*/ 82 h 188"/>
                <a:gd name="T94" fmla="*/ 544 w 4452"/>
                <a:gd name="T95" fmla="*/ 118 h 188"/>
                <a:gd name="T96" fmla="*/ 506 w 4452"/>
                <a:gd name="T97" fmla="*/ 38 h 188"/>
                <a:gd name="T98" fmla="*/ 404 w 4452"/>
                <a:gd name="T99" fmla="*/ 96 h 188"/>
                <a:gd name="T100" fmla="*/ 318 w 4452"/>
                <a:gd name="T101" fmla="*/ 156 h 188"/>
                <a:gd name="T102" fmla="*/ 324 w 4452"/>
                <a:gd name="T103" fmla="*/ 184 h 188"/>
                <a:gd name="T104" fmla="*/ 422 w 4452"/>
                <a:gd name="T105" fmla="*/ 92 h 188"/>
                <a:gd name="T106" fmla="*/ 302 w 4452"/>
                <a:gd name="T107" fmla="*/ 56 h 188"/>
                <a:gd name="T108" fmla="*/ 238 w 4452"/>
                <a:gd name="T109" fmla="*/ 78 h 188"/>
                <a:gd name="T110" fmla="*/ 192 w 4452"/>
                <a:gd name="T111" fmla="*/ 122 h 188"/>
                <a:gd name="T112" fmla="*/ 242 w 4452"/>
                <a:gd name="T113" fmla="*/ 110 h 188"/>
                <a:gd name="T114" fmla="*/ 138 w 4452"/>
                <a:gd name="T115" fmla="*/ 186 h 188"/>
                <a:gd name="T116" fmla="*/ 80 w 4452"/>
                <a:gd name="T117" fmla="*/ 104 h 188"/>
                <a:gd name="T118" fmla="*/ 114 w 4452"/>
                <a:gd name="T119" fmla="*/ 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52" h="188">
                  <a:moveTo>
                    <a:pt x="4394" y="186"/>
                  </a:moveTo>
                  <a:lnTo>
                    <a:pt x="4394" y="124"/>
                  </a:lnTo>
                  <a:lnTo>
                    <a:pt x="4452" y="38"/>
                  </a:lnTo>
                  <a:lnTo>
                    <a:pt x="4430" y="38"/>
                  </a:lnTo>
                  <a:lnTo>
                    <a:pt x="4400" y="82"/>
                  </a:lnTo>
                  <a:lnTo>
                    <a:pt x="4400" y="82"/>
                  </a:lnTo>
                  <a:lnTo>
                    <a:pt x="4384" y="108"/>
                  </a:lnTo>
                  <a:lnTo>
                    <a:pt x="4384" y="108"/>
                  </a:lnTo>
                  <a:lnTo>
                    <a:pt x="4370" y="82"/>
                  </a:lnTo>
                  <a:lnTo>
                    <a:pt x="4340" y="38"/>
                  </a:lnTo>
                  <a:lnTo>
                    <a:pt x="4316" y="38"/>
                  </a:lnTo>
                  <a:lnTo>
                    <a:pt x="4374" y="124"/>
                  </a:lnTo>
                  <a:lnTo>
                    <a:pt x="4374" y="186"/>
                  </a:lnTo>
                  <a:lnTo>
                    <a:pt x="4394" y="186"/>
                  </a:lnTo>
                  <a:close/>
                  <a:moveTo>
                    <a:pt x="4262" y="186"/>
                  </a:moveTo>
                  <a:lnTo>
                    <a:pt x="4262" y="56"/>
                  </a:lnTo>
                  <a:lnTo>
                    <a:pt x="4312" y="56"/>
                  </a:lnTo>
                  <a:lnTo>
                    <a:pt x="4312" y="38"/>
                  </a:lnTo>
                  <a:lnTo>
                    <a:pt x="4194" y="38"/>
                  </a:lnTo>
                  <a:lnTo>
                    <a:pt x="4194" y="56"/>
                  </a:lnTo>
                  <a:lnTo>
                    <a:pt x="4242" y="56"/>
                  </a:lnTo>
                  <a:lnTo>
                    <a:pt x="4242" y="186"/>
                  </a:lnTo>
                  <a:lnTo>
                    <a:pt x="4262" y="186"/>
                  </a:lnTo>
                  <a:close/>
                  <a:moveTo>
                    <a:pt x="4078" y="54"/>
                  </a:moveTo>
                  <a:lnTo>
                    <a:pt x="4126" y="54"/>
                  </a:lnTo>
                  <a:lnTo>
                    <a:pt x="4126" y="54"/>
                  </a:lnTo>
                  <a:lnTo>
                    <a:pt x="4140" y="56"/>
                  </a:lnTo>
                  <a:lnTo>
                    <a:pt x="4146" y="58"/>
                  </a:lnTo>
                  <a:lnTo>
                    <a:pt x="4150" y="60"/>
                  </a:lnTo>
                  <a:lnTo>
                    <a:pt x="4150" y="60"/>
                  </a:lnTo>
                  <a:lnTo>
                    <a:pt x="4156" y="68"/>
                  </a:lnTo>
                  <a:lnTo>
                    <a:pt x="4158" y="78"/>
                  </a:lnTo>
                  <a:lnTo>
                    <a:pt x="4158" y="78"/>
                  </a:lnTo>
                  <a:lnTo>
                    <a:pt x="4156" y="86"/>
                  </a:lnTo>
                  <a:lnTo>
                    <a:pt x="4154" y="92"/>
                  </a:lnTo>
                  <a:lnTo>
                    <a:pt x="4154" y="92"/>
                  </a:lnTo>
                  <a:lnTo>
                    <a:pt x="4148" y="96"/>
                  </a:lnTo>
                  <a:lnTo>
                    <a:pt x="4142" y="100"/>
                  </a:lnTo>
                  <a:lnTo>
                    <a:pt x="4142" y="100"/>
                  </a:lnTo>
                  <a:lnTo>
                    <a:pt x="4132" y="102"/>
                  </a:lnTo>
                  <a:lnTo>
                    <a:pt x="4120" y="104"/>
                  </a:lnTo>
                  <a:lnTo>
                    <a:pt x="4078" y="104"/>
                  </a:lnTo>
                  <a:lnTo>
                    <a:pt x="4078" y="54"/>
                  </a:lnTo>
                  <a:close/>
                  <a:moveTo>
                    <a:pt x="4078" y="186"/>
                  </a:moveTo>
                  <a:lnTo>
                    <a:pt x="4078" y="120"/>
                  </a:lnTo>
                  <a:lnTo>
                    <a:pt x="4100" y="120"/>
                  </a:lnTo>
                  <a:lnTo>
                    <a:pt x="4100" y="120"/>
                  </a:lnTo>
                  <a:lnTo>
                    <a:pt x="4112" y="122"/>
                  </a:lnTo>
                  <a:lnTo>
                    <a:pt x="4112" y="122"/>
                  </a:lnTo>
                  <a:lnTo>
                    <a:pt x="4120" y="124"/>
                  </a:lnTo>
                  <a:lnTo>
                    <a:pt x="4120" y="124"/>
                  </a:lnTo>
                  <a:lnTo>
                    <a:pt x="4130" y="134"/>
                  </a:lnTo>
                  <a:lnTo>
                    <a:pt x="4130" y="134"/>
                  </a:lnTo>
                  <a:lnTo>
                    <a:pt x="4146" y="156"/>
                  </a:lnTo>
                  <a:lnTo>
                    <a:pt x="4164" y="186"/>
                  </a:lnTo>
                  <a:lnTo>
                    <a:pt x="4190" y="186"/>
                  </a:lnTo>
                  <a:lnTo>
                    <a:pt x="4164" y="146"/>
                  </a:lnTo>
                  <a:lnTo>
                    <a:pt x="4164" y="146"/>
                  </a:lnTo>
                  <a:lnTo>
                    <a:pt x="4156" y="136"/>
                  </a:lnTo>
                  <a:lnTo>
                    <a:pt x="4148" y="126"/>
                  </a:lnTo>
                  <a:lnTo>
                    <a:pt x="4148" y="126"/>
                  </a:lnTo>
                  <a:lnTo>
                    <a:pt x="4136" y="118"/>
                  </a:lnTo>
                  <a:lnTo>
                    <a:pt x="4136" y="118"/>
                  </a:lnTo>
                  <a:lnTo>
                    <a:pt x="4146" y="116"/>
                  </a:lnTo>
                  <a:lnTo>
                    <a:pt x="4154" y="114"/>
                  </a:lnTo>
                  <a:lnTo>
                    <a:pt x="4162" y="110"/>
                  </a:lnTo>
                  <a:lnTo>
                    <a:pt x="4168" y="104"/>
                  </a:lnTo>
                  <a:lnTo>
                    <a:pt x="4168" y="104"/>
                  </a:lnTo>
                  <a:lnTo>
                    <a:pt x="4172" y="100"/>
                  </a:lnTo>
                  <a:lnTo>
                    <a:pt x="4174" y="92"/>
                  </a:lnTo>
                  <a:lnTo>
                    <a:pt x="4176" y="86"/>
                  </a:lnTo>
                  <a:lnTo>
                    <a:pt x="4178" y="78"/>
                  </a:lnTo>
                  <a:lnTo>
                    <a:pt x="4178" y="78"/>
                  </a:lnTo>
                  <a:lnTo>
                    <a:pt x="4176" y="66"/>
                  </a:lnTo>
                  <a:lnTo>
                    <a:pt x="4172" y="56"/>
                  </a:lnTo>
                  <a:lnTo>
                    <a:pt x="4172" y="56"/>
                  </a:lnTo>
                  <a:lnTo>
                    <a:pt x="4164" y="48"/>
                  </a:lnTo>
                  <a:lnTo>
                    <a:pt x="4154" y="42"/>
                  </a:lnTo>
                  <a:lnTo>
                    <a:pt x="4154" y="42"/>
                  </a:lnTo>
                  <a:lnTo>
                    <a:pt x="4142" y="38"/>
                  </a:lnTo>
                  <a:lnTo>
                    <a:pt x="4124" y="38"/>
                  </a:lnTo>
                  <a:lnTo>
                    <a:pt x="4058" y="38"/>
                  </a:lnTo>
                  <a:lnTo>
                    <a:pt x="4058" y="186"/>
                  </a:lnTo>
                  <a:lnTo>
                    <a:pt x="4078" y="186"/>
                  </a:lnTo>
                  <a:close/>
                  <a:moveTo>
                    <a:pt x="4030" y="186"/>
                  </a:moveTo>
                  <a:lnTo>
                    <a:pt x="4030" y="168"/>
                  </a:lnTo>
                  <a:lnTo>
                    <a:pt x="3940" y="168"/>
                  </a:lnTo>
                  <a:lnTo>
                    <a:pt x="3940" y="118"/>
                  </a:lnTo>
                  <a:lnTo>
                    <a:pt x="4022" y="118"/>
                  </a:lnTo>
                  <a:lnTo>
                    <a:pt x="4022" y="100"/>
                  </a:lnTo>
                  <a:lnTo>
                    <a:pt x="3940" y="100"/>
                  </a:lnTo>
                  <a:lnTo>
                    <a:pt x="3940" y="56"/>
                  </a:lnTo>
                  <a:lnTo>
                    <a:pt x="4028" y="56"/>
                  </a:lnTo>
                  <a:lnTo>
                    <a:pt x="4028" y="38"/>
                  </a:lnTo>
                  <a:lnTo>
                    <a:pt x="3920" y="38"/>
                  </a:lnTo>
                  <a:lnTo>
                    <a:pt x="3920" y="186"/>
                  </a:lnTo>
                  <a:lnTo>
                    <a:pt x="4030" y="186"/>
                  </a:lnTo>
                  <a:close/>
                  <a:moveTo>
                    <a:pt x="3800" y="56"/>
                  </a:moveTo>
                  <a:lnTo>
                    <a:pt x="3838" y="56"/>
                  </a:lnTo>
                  <a:lnTo>
                    <a:pt x="3838" y="56"/>
                  </a:lnTo>
                  <a:lnTo>
                    <a:pt x="3856" y="56"/>
                  </a:lnTo>
                  <a:lnTo>
                    <a:pt x="3856" y="56"/>
                  </a:lnTo>
                  <a:lnTo>
                    <a:pt x="3864" y="60"/>
                  </a:lnTo>
                  <a:lnTo>
                    <a:pt x="3870" y="66"/>
                  </a:lnTo>
                  <a:lnTo>
                    <a:pt x="3870" y="66"/>
                  </a:lnTo>
                  <a:lnTo>
                    <a:pt x="3872" y="72"/>
                  </a:lnTo>
                  <a:lnTo>
                    <a:pt x="3874" y="82"/>
                  </a:lnTo>
                  <a:lnTo>
                    <a:pt x="3874" y="82"/>
                  </a:lnTo>
                  <a:lnTo>
                    <a:pt x="3872" y="92"/>
                  </a:lnTo>
                  <a:lnTo>
                    <a:pt x="3870" y="98"/>
                  </a:lnTo>
                  <a:lnTo>
                    <a:pt x="3866" y="102"/>
                  </a:lnTo>
                  <a:lnTo>
                    <a:pt x="3866" y="102"/>
                  </a:lnTo>
                  <a:lnTo>
                    <a:pt x="3862" y="104"/>
                  </a:lnTo>
                  <a:lnTo>
                    <a:pt x="3856" y="106"/>
                  </a:lnTo>
                  <a:lnTo>
                    <a:pt x="3838" y="108"/>
                  </a:lnTo>
                  <a:lnTo>
                    <a:pt x="3800" y="108"/>
                  </a:lnTo>
                  <a:lnTo>
                    <a:pt x="3800" y="56"/>
                  </a:lnTo>
                  <a:close/>
                  <a:moveTo>
                    <a:pt x="3800" y="186"/>
                  </a:moveTo>
                  <a:lnTo>
                    <a:pt x="3800" y="126"/>
                  </a:lnTo>
                  <a:lnTo>
                    <a:pt x="3838" y="126"/>
                  </a:lnTo>
                  <a:lnTo>
                    <a:pt x="3838" y="126"/>
                  </a:lnTo>
                  <a:lnTo>
                    <a:pt x="3854" y="126"/>
                  </a:lnTo>
                  <a:lnTo>
                    <a:pt x="3866" y="122"/>
                  </a:lnTo>
                  <a:lnTo>
                    <a:pt x="3874" y="118"/>
                  </a:lnTo>
                  <a:lnTo>
                    <a:pt x="3882" y="112"/>
                  </a:lnTo>
                  <a:lnTo>
                    <a:pt x="3882" y="112"/>
                  </a:lnTo>
                  <a:lnTo>
                    <a:pt x="3888" y="106"/>
                  </a:lnTo>
                  <a:lnTo>
                    <a:pt x="3892" y="98"/>
                  </a:lnTo>
                  <a:lnTo>
                    <a:pt x="3894" y="90"/>
                  </a:lnTo>
                  <a:lnTo>
                    <a:pt x="3894" y="80"/>
                  </a:lnTo>
                  <a:lnTo>
                    <a:pt x="3894" y="80"/>
                  </a:lnTo>
                  <a:lnTo>
                    <a:pt x="3894" y="70"/>
                  </a:lnTo>
                  <a:lnTo>
                    <a:pt x="3890" y="60"/>
                  </a:lnTo>
                  <a:lnTo>
                    <a:pt x="3890" y="60"/>
                  </a:lnTo>
                  <a:lnTo>
                    <a:pt x="3884" y="52"/>
                  </a:lnTo>
                  <a:lnTo>
                    <a:pt x="3878" y="46"/>
                  </a:lnTo>
                  <a:lnTo>
                    <a:pt x="3878" y="46"/>
                  </a:lnTo>
                  <a:lnTo>
                    <a:pt x="3870" y="42"/>
                  </a:lnTo>
                  <a:lnTo>
                    <a:pt x="3860" y="38"/>
                  </a:lnTo>
                  <a:lnTo>
                    <a:pt x="3860" y="38"/>
                  </a:lnTo>
                  <a:lnTo>
                    <a:pt x="3836" y="38"/>
                  </a:lnTo>
                  <a:lnTo>
                    <a:pt x="3780" y="38"/>
                  </a:lnTo>
                  <a:lnTo>
                    <a:pt x="3780" y="186"/>
                  </a:lnTo>
                  <a:lnTo>
                    <a:pt x="3800" y="186"/>
                  </a:lnTo>
                  <a:close/>
                  <a:moveTo>
                    <a:pt x="3648" y="66"/>
                  </a:moveTo>
                  <a:lnTo>
                    <a:pt x="3648" y="66"/>
                  </a:lnTo>
                  <a:lnTo>
                    <a:pt x="3656" y="60"/>
                  </a:lnTo>
                  <a:lnTo>
                    <a:pt x="3664" y="56"/>
                  </a:lnTo>
                  <a:lnTo>
                    <a:pt x="3674" y="52"/>
                  </a:lnTo>
                  <a:lnTo>
                    <a:pt x="3684" y="52"/>
                  </a:lnTo>
                  <a:lnTo>
                    <a:pt x="3684" y="52"/>
                  </a:lnTo>
                  <a:lnTo>
                    <a:pt x="3698" y="54"/>
                  </a:lnTo>
                  <a:lnTo>
                    <a:pt x="3710" y="60"/>
                  </a:lnTo>
                  <a:lnTo>
                    <a:pt x="3710" y="60"/>
                  </a:lnTo>
                  <a:lnTo>
                    <a:pt x="3722" y="68"/>
                  </a:lnTo>
                  <a:lnTo>
                    <a:pt x="3728" y="80"/>
                  </a:lnTo>
                  <a:lnTo>
                    <a:pt x="3728" y="80"/>
                  </a:lnTo>
                  <a:lnTo>
                    <a:pt x="3734" y="96"/>
                  </a:lnTo>
                  <a:lnTo>
                    <a:pt x="3734" y="112"/>
                  </a:lnTo>
                  <a:lnTo>
                    <a:pt x="3734" y="112"/>
                  </a:lnTo>
                  <a:lnTo>
                    <a:pt x="3734" y="126"/>
                  </a:lnTo>
                  <a:lnTo>
                    <a:pt x="3732" y="138"/>
                  </a:lnTo>
                  <a:lnTo>
                    <a:pt x="3726" y="148"/>
                  </a:lnTo>
                  <a:lnTo>
                    <a:pt x="3720" y="156"/>
                  </a:lnTo>
                  <a:lnTo>
                    <a:pt x="3720" y="156"/>
                  </a:lnTo>
                  <a:lnTo>
                    <a:pt x="3712" y="164"/>
                  </a:lnTo>
                  <a:lnTo>
                    <a:pt x="3704" y="168"/>
                  </a:lnTo>
                  <a:lnTo>
                    <a:pt x="3694" y="172"/>
                  </a:lnTo>
                  <a:lnTo>
                    <a:pt x="3684" y="172"/>
                  </a:lnTo>
                  <a:lnTo>
                    <a:pt x="3684" y="172"/>
                  </a:lnTo>
                  <a:lnTo>
                    <a:pt x="3674" y="172"/>
                  </a:lnTo>
                  <a:lnTo>
                    <a:pt x="3664" y="168"/>
                  </a:lnTo>
                  <a:lnTo>
                    <a:pt x="3656" y="164"/>
                  </a:lnTo>
                  <a:lnTo>
                    <a:pt x="3648" y="156"/>
                  </a:lnTo>
                  <a:lnTo>
                    <a:pt x="3648" y="156"/>
                  </a:lnTo>
                  <a:lnTo>
                    <a:pt x="3642" y="148"/>
                  </a:lnTo>
                  <a:lnTo>
                    <a:pt x="3636" y="138"/>
                  </a:lnTo>
                  <a:lnTo>
                    <a:pt x="3634" y="126"/>
                  </a:lnTo>
                  <a:lnTo>
                    <a:pt x="3634" y="114"/>
                  </a:lnTo>
                  <a:lnTo>
                    <a:pt x="3634" y="114"/>
                  </a:lnTo>
                  <a:lnTo>
                    <a:pt x="3634" y="98"/>
                  </a:lnTo>
                  <a:lnTo>
                    <a:pt x="3638" y="86"/>
                  </a:lnTo>
                  <a:lnTo>
                    <a:pt x="3642" y="74"/>
                  </a:lnTo>
                  <a:lnTo>
                    <a:pt x="3648" y="66"/>
                  </a:lnTo>
                  <a:close/>
                  <a:moveTo>
                    <a:pt x="3622" y="152"/>
                  </a:moveTo>
                  <a:lnTo>
                    <a:pt x="3622" y="152"/>
                  </a:lnTo>
                  <a:lnTo>
                    <a:pt x="3626" y="160"/>
                  </a:lnTo>
                  <a:lnTo>
                    <a:pt x="3632" y="166"/>
                  </a:lnTo>
                  <a:lnTo>
                    <a:pt x="3638" y="174"/>
                  </a:lnTo>
                  <a:lnTo>
                    <a:pt x="3646" y="178"/>
                  </a:lnTo>
                  <a:lnTo>
                    <a:pt x="3646" y="178"/>
                  </a:lnTo>
                  <a:lnTo>
                    <a:pt x="3656" y="184"/>
                  </a:lnTo>
                  <a:lnTo>
                    <a:pt x="3664" y="186"/>
                  </a:lnTo>
                  <a:lnTo>
                    <a:pt x="3674" y="188"/>
                  </a:lnTo>
                  <a:lnTo>
                    <a:pt x="3684" y="188"/>
                  </a:lnTo>
                  <a:lnTo>
                    <a:pt x="3684" y="188"/>
                  </a:lnTo>
                  <a:lnTo>
                    <a:pt x="3702" y="186"/>
                  </a:lnTo>
                  <a:lnTo>
                    <a:pt x="3720" y="180"/>
                  </a:lnTo>
                  <a:lnTo>
                    <a:pt x="3720" y="180"/>
                  </a:lnTo>
                  <a:lnTo>
                    <a:pt x="3728" y="174"/>
                  </a:lnTo>
                  <a:lnTo>
                    <a:pt x="3736" y="168"/>
                  </a:lnTo>
                  <a:lnTo>
                    <a:pt x="3742" y="162"/>
                  </a:lnTo>
                  <a:lnTo>
                    <a:pt x="3746" y="152"/>
                  </a:lnTo>
                  <a:lnTo>
                    <a:pt x="3746" y="152"/>
                  </a:lnTo>
                  <a:lnTo>
                    <a:pt x="3750" y="144"/>
                  </a:lnTo>
                  <a:lnTo>
                    <a:pt x="3754" y="134"/>
                  </a:lnTo>
                  <a:lnTo>
                    <a:pt x="3754" y="124"/>
                  </a:lnTo>
                  <a:lnTo>
                    <a:pt x="3756" y="112"/>
                  </a:lnTo>
                  <a:lnTo>
                    <a:pt x="3756" y="112"/>
                  </a:lnTo>
                  <a:lnTo>
                    <a:pt x="3754" y="92"/>
                  </a:lnTo>
                  <a:lnTo>
                    <a:pt x="3750" y="82"/>
                  </a:lnTo>
                  <a:lnTo>
                    <a:pt x="3746" y="72"/>
                  </a:lnTo>
                  <a:lnTo>
                    <a:pt x="3746" y="72"/>
                  </a:lnTo>
                  <a:lnTo>
                    <a:pt x="3742" y="64"/>
                  </a:lnTo>
                  <a:lnTo>
                    <a:pt x="3736" y="56"/>
                  </a:lnTo>
                  <a:lnTo>
                    <a:pt x="3730" y="50"/>
                  </a:lnTo>
                  <a:lnTo>
                    <a:pt x="3722" y="44"/>
                  </a:lnTo>
                  <a:lnTo>
                    <a:pt x="3722" y="44"/>
                  </a:lnTo>
                  <a:lnTo>
                    <a:pt x="3712" y="40"/>
                  </a:lnTo>
                  <a:lnTo>
                    <a:pt x="3704" y="38"/>
                  </a:lnTo>
                  <a:lnTo>
                    <a:pt x="3694" y="36"/>
                  </a:lnTo>
                  <a:lnTo>
                    <a:pt x="3684" y="34"/>
                  </a:lnTo>
                  <a:lnTo>
                    <a:pt x="3684" y="34"/>
                  </a:lnTo>
                  <a:lnTo>
                    <a:pt x="3670" y="36"/>
                  </a:lnTo>
                  <a:lnTo>
                    <a:pt x="3656" y="40"/>
                  </a:lnTo>
                  <a:lnTo>
                    <a:pt x="3644" y="46"/>
                  </a:lnTo>
                  <a:lnTo>
                    <a:pt x="3632" y="56"/>
                  </a:lnTo>
                  <a:lnTo>
                    <a:pt x="3632" y="56"/>
                  </a:lnTo>
                  <a:lnTo>
                    <a:pt x="3624" y="68"/>
                  </a:lnTo>
                  <a:lnTo>
                    <a:pt x="3618" y="80"/>
                  </a:lnTo>
                  <a:lnTo>
                    <a:pt x="3614" y="96"/>
                  </a:lnTo>
                  <a:lnTo>
                    <a:pt x="3612" y="114"/>
                  </a:lnTo>
                  <a:lnTo>
                    <a:pt x="3612" y="114"/>
                  </a:lnTo>
                  <a:lnTo>
                    <a:pt x="3616" y="134"/>
                  </a:lnTo>
                  <a:lnTo>
                    <a:pt x="3622" y="152"/>
                  </a:lnTo>
                  <a:close/>
                  <a:moveTo>
                    <a:pt x="3488" y="54"/>
                  </a:moveTo>
                  <a:lnTo>
                    <a:pt x="3536" y="54"/>
                  </a:lnTo>
                  <a:lnTo>
                    <a:pt x="3536" y="54"/>
                  </a:lnTo>
                  <a:lnTo>
                    <a:pt x="3550" y="56"/>
                  </a:lnTo>
                  <a:lnTo>
                    <a:pt x="3556" y="58"/>
                  </a:lnTo>
                  <a:lnTo>
                    <a:pt x="3560" y="60"/>
                  </a:lnTo>
                  <a:lnTo>
                    <a:pt x="3560" y="60"/>
                  </a:lnTo>
                  <a:lnTo>
                    <a:pt x="3566" y="68"/>
                  </a:lnTo>
                  <a:lnTo>
                    <a:pt x="3568" y="78"/>
                  </a:lnTo>
                  <a:lnTo>
                    <a:pt x="3568" y="78"/>
                  </a:lnTo>
                  <a:lnTo>
                    <a:pt x="3566" y="86"/>
                  </a:lnTo>
                  <a:lnTo>
                    <a:pt x="3564" y="92"/>
                  </a:lnTo>
                  <a:lnTo>
                    <a:pt x="3564" y="92"/>
                  </a:lnTo>
                  <a:lnTo>
                    <a:pt x="3558" y="96"/>
                  </a:lnTo>
                  <a:lnTo>
                    <a:pt x="3552" y="100"/>
                  </a:lnTo>
                  <a:lnTo>
                    <a:pt x="3552" y="100"/>
                  </a:lnTo>
                  <a:lnTo>
                    <a:pt x="3544" y="102"/>
                  </a:lnTo>
                  <a:lnTo>
                    <a:pt x="3532" y="104"/>
                  </a:lnTo>
                  <a:lnTo>
                    <a:pt x="3488" y="104"/>
                  </a:lnTo>
                  <a:lnTo>
                    <a:pt x="3488" y="54"/>
                  </a:lnTo>
                  <a:close/>
                  <a:moveTo>
                    <a:pt x="3488" y="186"/>
                  </a:moveTo>
                  <a:lnTo>
                    <a:pt x="3488" y="120"/>
                  </a:lnTo>
                  <a:lnTo>
                    <a:pt x="3512" y="120"/>
                  </a:lnTo>
                  <a:lnTo>
                    <a:pt x="3512" y="120"/>
                  </a:lnTo>
                  <a:lnTo>
                    <a:pt x="3522" y="122"/>
                  </a:lnTo>
                  <a:lnTo>
                    <a:pt x="3522" y="122"/>
                  </a:lnTo>
                  <a:lnTo>
                    <a:pt x="3532" y="124"/>
                  </a:lnTo>
                  <a:lnTo>
                    <a:pt x="3532" y="124"/>
                  </a:lnTo>
                  <a:lnTo>
                    <a:pt x="3542" y="134"/>
                  </a:lnTo>
                  <a:lnTo>
                    <a:pt x="3542" y="134"/>
                  </a:lnTo>
                  <a:lnTo>
                    <a:pt x="3556" y="156"/>
                  </a:lnTo>
                  <a:lnTo>
                    <a:pt x="3576" y="186"/>
                  </a:lnTo>
                  <a:lnTo>
                    <a:pt x="3600" y="186"/>
                  </a:lnTo>
                  <a:lnTo>
                    <a:pt x="3574" y="146"/>
                  </a:lnTo>
                  <a:lnTo>
                    <a:pt x="3574" y="146"/>
                  </a:lnTo>
                  <a:lnTo>
                    <a:pt x="3566" y="136"/>
                  </a:lnTo>
                  <a:lnTo>
                    <a:pt x="3558" y="126"/>
                  </a:lnTo>
                  <a:lnTo>
                    <a:pt x="3558" y="126"/>
                  </a:lnTo>
                  <a:lnTo>
                    <a:pt x="3546" y="118"/>
                  </a:lnTo>
                  <a:lnTo>
                    <a:pt x="3546" y="118"/>
                  </a:lnTo>
                  <a:lnTo>
                    <a:pt x="3556" y="116"/>
                  </a:lnTo>
                  <a:lnTo>
                    <a:pt x="3564" y="114"/>
                  </a:lnTo>
                  <a:lnTo>
                    <a:pt x="3572" y="110"/>
                  </a:lnTo>
                  <a:lnTo>
                    <a:pt x="3578" y="104"/>
                  </a:lnTo>
                  <a:lnTo>
                    <a:pt x="3578" y="104"/>
                  </a:lnTo>
                  <a:lnTo>
                    <a:pt x="3582" y="100"/>
                  </a:lnTo>
                  <a:lnTo>
                    <a:pt x="3586" y="92"/>
                  </a:lnTo>
                  <a:lnTo>
                    <a:pt x="3588" y="86"/>
                  </a:lnTo>
                  <a:lnTo>
                    <a:pt x="3588" y="78"/>
                  </a:lnTo>
                  <a:lnTo>
                    <a:pt x="3588" y="78"/>
                  </a:lnTo>
                  <a:lnTo>
                    <a:pt x="3586" y="66"/>
                  </a:lnTo>
                  <a:lnTo>
                    <a:pt x="3582" y="56"/>
                  </a:lnTo>
                  <a:lnTo>
                    <a:pt x="3582" y="56"/>
                  </a:lnTo>
                  <a:lnTo>
                    <a:pt x="3574" y="48"/>
                  </a:lnTo>
                  <a:lnTo>
                    <a:pt x="3566" y="42"/>
                  </a:lnTo>
                  <a:lnTo>
                    <a:pt x="3566" y="42"/>
                  </a:lnTo>
                  <a:lnTo>
                    <a:pt x="3552" y="38"/>
                  </a:lnTo>
                  <a:lnTo>
                    <a:pt x="3536" y="38"/>
                  </a:lnTo>
                  <a:lnTo>
                    <a:pt x="3470" y="38"/>
                  </a:lnTo>
                  <a:lnTo>
                    <a:pt x="3470" y="186"/>
                  </a:lnTo>
                  <a:lnTo>
                    <a:pt x="3488" y="186"/>
                  </a:lnTo>
                  <a:close/>
                  <a:moveTo>
                    <a:pt x="3350" y="56"/>
                  </a:moveTo>
                  <a:lnTo>
                    <a:pt x="3388" y="56"/>
                  </a:lnTo>
                  <a:lnTo>
                    <a:pt x="3388" y="56"/>
                  </a:lnTo>
                  <a:lnTo>
                    <a:pt x="3406" y="56"/>
                  </a:lnTo>
                  <a:lnTo>
                    <a:pt x="3406" y="56"/>
                  </a:lnTo>
                  <a:lnTo>
                    <a:pt x="3414" y="60"/>
                  </a:lnTo>
                  <a:lnTo>
                    <a:pt x="3418" y="66"/>
                  </a:lnTo>
                  <a:lnTo>
                    <a:pt x="3418" y="66"/>
                  </a:lnTo>
                  <a:lnTo>
                    <a:pt x="3422" y="72"/>
                  </a:lnTo>
                  <a:lnTo>
                    <a:pt x="3424" y="82"/>
                  </a:lnTo>
                  <a:lnTo>
                    <a:pt x="3424" y="82"/>
                  </a:lnTo>
                  <a:lnTo>
                    <a:pt x="3422" y="92"/>
                  </a:lnTo>
                  <a:lnTo>
                    <a:pt x="3418" y="98"/>
                  </a:lnTo>
                  <a:lnTo>
                    <a:pt x="3416" y="102"/>
                  </a:lnTo>
                  <a:lnTo>
                    <a:pt x="3416" y="102"/>
                  </a:lnTo>
                  <a:lnTo>
                    <a:pt x="3410" y="104"/>
                  </a:lnTo>
                  <a:lnTo>
                    <a:pt x="3404" y="106"/>
                  </a:lnTo>
                  <a:lnTo>
                    <a:pt x="3388" y="108"/>
                  </a:lnTo>
                  <a:lnTo>
                    <a:pt x="3350" y="108"/>
                  </a:lnTo>
                  <a:lnTo>
                    <a:pt x="3350" y="56"/>
                  </a:lnTo>
                  <a:close/>
                  <a:moveTo>
                    <a:pt x="3350" y="186"/>
                  </a:moveTo>
                  <a:lnTo>
                    <a:pt x="3350" y="126"/>
                  </a:lnTo>
                  <a:lnTo>
                    <a:pt x="3388" y="126"/>
                  </a:lnTo>
                  <a:lnTo>
                    <a:pt x="3388" y="126"/>
                  </a:lnTo>
                  <a:lnTo>
                    <a:pt x="3402" y="126"/>
                  </a:lnTo>
                  <a:lnTo>
                    <a:pt x="3414" y="122"/>
                  </a:lnTo>
                  <a:lnTo>
                    <a:pt x="3424" y="118"/>
                  </a:lnTo>
                  <a:lnTo>
                    <a:pt x="3432" y="112"/>
                  </a:lnTo>
                  <a:lnTo>
                    <a:pt x="3432" y="112"/>
                  </a:lnTo>
                  <a:lnTo>
                    <a:pt x="3436" y="106"/>
                  </a:lnTo>
                  <a:lnTo>
                    <a:pt x="3440" y="98"/>
                  </a:lnTo>
                  <a:lnTo>
                    <a:pt x="3442" y="90"/>
                  </a:lnTo>
                  <a:lnTo>
                    <a:pt x="3444" y="80"/>
                  </a:lnTo>
                  <a:lnTo>
                    <a:pt x="3444" y="80"/>
                  </a:lnTo>
                  <a:lnTo>
                    <a:pt x="3442" y="70"/>
                  </a:lnTo>
                  <a:lnTo>
                    <a:pt x="3440" y="60"/>
                  </a:lnTo>
                  <a:lnTo>
                    <a:pt x="3440" y="60"/>
                  </a:lnTo>
                  <a:lnTo>
                    <a:pt x="3434" y="52"/>
                  </a:lnTo>
                  <a:lnTo>
                    <a:pt x="3428" y="46"/>
                  </a:lnTo>
                  <a:lnTo>
                    <a:pt x="3428" y="46"/>
                  </a:lnTo>
                  <a:lnTo>
                    <a:pt x="3418" y="42"/>
                  </a:lnTo>
                  <a:lnTo>
                    <a:pt x="3408" y="38"/>
                  </a:lnTo>
                  <a:lnTo>
                    <a:pt x="3408" y="38"/>
                  </a:lnTo>
                  <a:lnTo>
                    <a:pt x="3386" y="38"/>
                  </a:lnTo>
                  <a:lnTo>
                    <a:pt x="3330" y="38"/>
                  </a:lnTo>
                  <a:lnTo>
                    <a:pt x="3330" y="186"/>
                  </a:lnTo>
                  <a:lnTo>
                    <a:pt x="3350" y="186"/>
                  </a:lnTo>
                  <a:close/>
                  <a:moveTo>
                    <a:pt x="3206" y="186"/>
                  </a:moveTo>
                  <a:lnTo>
                    <a:pt x="3206" y="56"/>
                  </a:lnTo>
                  <a:lnTo>
                    <a:pt x="3256" y="56"/>
                  </a:lnTo>
                  <a:lnTo>
                    <a:pt x="3256" y="38"/>
                  </a:lnTo>
                  <a:lnTo>
                    <a:pt x="3138" y="38"/>
                  </a:lnTo>
                  <a:lnTo>
                    <a:pt x="3138" y="56"/>
                  </a:lnTo>
                  <a:lnTo>
                    <a:pt x="3186" y="56"/>
                  </a:lnTo>
                  <a:lnTo>
                    <a:pt x="3186" y="186"/>
                  </a:lnTo>
                  <a:lnTo>
                    <a:pt x="3206" y="186"/>
                  </a:lnTo>
                  <a:close/>
                  <a:moveTo>
                    <a:pt x="3140" y="186"/>
                  </a:moveTo>
                  <a:lnTo>
                    <a:pt x="3140" y="168"/>
                  </a:lnTo>
                  <a:lnTo>
                    <a:pt x="3068" y="168"/>
                  </a:lnTo>
                  <a:lnTo>
                    <a:pt x="3068" y="38"/>
                  </a:lnTo>
                  <a:lnTo>
                    <a:pt x="3048" y="38"/>
                  </a:lnTo>
                  <a:lnTo>
                    <a:pt x="3048" y="186"/>
                  </a:lnTo>
                  <a:lnTo>
                    <a:pt x="3140" y="186"/>
                  </a:lnTo>
                  <a:close/>
                  <a:moveTo>
                    <a:pt x="2996" y="124"/>
                  </a:moveTo>
                  <a:lnTo>
                    <a:pt x="2996" y="124"/>
                  </a:lnTo>
                  <a:lnTo>
                    <a:pt x="2996" y="136"/>
                  </a:lnTo>
                  <a:lnTo>
                    <a:pt x="2994" y="146"/>
                  </a:lnTo>
                  <a:lnTo>
                    <a:pt x="2992" y="156"/>
                  </a:lnTo>
                  <a:lnTo>
                    <a:pt x="2986" y="162"/>
                  </a:lnTo>
                  <a:lnTo>
                    <a:pt x="2986" y="162"/>
                  </a:lnTo>
                  <a:lnTo>
                    <a:pt x="2982" y="166"/>
                  </a:lnTo>
                  <a:lnTo>
                    <a:pt x="2974" y="168"/>
                  </a:lnTo>
                  <a:lnTo>
                    <a:pt x="2966" y="170"/>
                  </a:lnTo>
                  <a:lnTo>
                    <a:pt x="2956" y="172"/>
                  </a:lnTo>
                  <a:lnTo>
                    <a:pt x="2956" y="172"/>
                  </a:lnTo>
                  <a:lnTo>
                    <a:pt x="2944" y="170"/>
                  </a:lnTo>
                  <a:lnTo>
                    <a:pt x="2934" y="166"/>
                  </a:lnTo>
                  <a:lnTo>
                    <a:pt x="2934" y="166"/>
                  </a:lnTo>
                  <a:lnTo>
                    <a:pt x="2928" y="160"/>
                  </a:lnTo>
                  <a:lnTo>
                    <a:pt x="2922" y="152"/>
                  </a:lnTo>
                  <a:lnTo>
                    <a:pt x="2922" y="152"/>
                  </a:lnTo>
                  <a:lnTo>
                    <a:pt x="2920" y="140"/>
                  </a:lnTo>
                  <a:lnTo>
                    <a:pt x="2918" y="124"/>
                  </a:lnTo>
                  <a:lnTo>
                    <a:pt x="2918" y="38"/>
                  </a:lnTo>
                  <a:lnTo>
                    <a:pt x="2898" y="38"/>
                  </a:lnTo>
                  <a:lnTo>
                    <a:pt x="2898" y="124"/>
                  </a:lnTo>
                  <a:lnTo>
                    <a:pt x="2898" y="124"/>
                  </a:lnTo>
                  <a:lnTo>
                    <a:pt x="2900" y="144"/>
                  </a:lnTo>
                  <a:lnTo>
                    <a:pt x="2904" y="160"/>
                  </a:lnTo>
                  <a:lnTo>
                    <a:pt x="2904" y="160"/>
                  </a:lnTo>
                  <a:lnTo>
                    <a:pt x="2908" y="168"/>
                  </a:lnTo>
                  <a:lnTo>
                    <a:pt x="2912" y="172"/>
                  </a:lnTo>
                  <a:lnTo>
                    <a:pt x="2918" y="178"/>
                  </a:lnTo>
                  <a:lnTo>
                    <a:pt x="2924" y="182"/>
                  </a:lnTo>
                  <a:lnTo>
                    <a:pt x="2924" y="182"/>
                  </a:lnTo>
                  <a:lnTo>
                    <a:pt x="2938" y="188"/>
                  </a:lnTo>
                  <a:lnTo>
                    <a:pt x="2958" y="188"/>
                  </a:lnTo>
                  <a:lnTo>
                    <a:pt x="2958" y="188"/>
                  </a:lnTo>
                  <a:lnTo>
                    <a:pt x="2978" y="186"/>
                  </a:lnTo>
                  <a:lnTo>
                    <a:pt x="2986" y="184"/>
                  </a:lnTo>
                  <a:lnTo>
                    <a:pt x="2992" y="180"/>
                  </a:lnTo>
                  <a:lnTo>
                    <a:pt x="2992" y="180"/>
                  </a:lnTo>
                  <a:lnTo>
                    <a:pt x="3004" y="172"/>
                  </a:lnTo>
                  <a:lnTo>
                    <a:pt x="3010" y="160"/>
                  </a:lnTo>
                  <a:lnTo>
                    <a:pt x="3010" y="160"/>
                  </a:lnTo>
                  <a:lnTo>
                    <a:pt x="3014" y="144"/>
                  </a:lnTo>
                  <a:lnTo>
                    <a:pt x="3016" y="124"/>
                  </a:lnTo>
                  <a:lnTo>
                    <a:pt x="3016" y="38"/>
                  </a:lnTo>
                  <a:lnTo>
                    <a:pt x="2996" y="38"/>
                  </a:lnTo>
                  <a:lnTo>
                    <a:pt x="2996" y="124"/>
                  </a:lnTo>
                  <a:close/>
                  <a:moveTo>
                    <a:pt x="2802" y="82"/>
                  </a:moveTo>
                  <a:lnTo>
                    <a:pt x="2802" y="82"/>
                  </a:lnTo>
                  <a:lnTo>
                    <a:pt x="2810" y="54"/>
                  </a:lnTo>
                  <a:lnTo>
                    <a:pt x="2810" y="54"/>
                  </a:lnTo>
                  <a:lnTo>
                    <a:pt x="2822" y="84"/>
                  </a:lnTo>
                  <a:lnTo>
                    <a:pt x="2836" y="126"/>
                  </a:lnTo>
                  <a:lnTo>
                    <a:pt x="2786" y="126"/>
                  </a:lnTo>
                  <a:lnTo>
                    <a:pt x="2802" y="82"/>
                  </a:lnTo>
                  <a:close/>
                  <a:moveTo>
                    <a:pt x="2764" y="186"/>
                  </a:moveTo>
                  <a:lnTo>
                    <a:pt x="2780" y="142"/>
                  </a:lnTo>
                  <a:lnTo>
                    <a:pt x="2842" y="142"/>
                  </a:lnTo>
                  <a:lnTo>
                    <a:pt x="2860" y="186"/>
                  </a:lnTo>
                  <a:lnTo>
                    <a:pt x="2882" y="186"/>
                  </a:lnTo>
                  <a:lnTo>
                    <a:pt x="2822" y="38"/>
                  </a:lnTo>
                  <a:lnTo>
                    <a:pt x="2800" y="38"/>
                  </a:lnTo>
                  <a:lnTo>
                    <a:pt x="2744" y="186"/>
                  </a:lnTo>
                  <a:lnTo>
                    <a:pt x="2764" y="186"/>
                  </a:lnTo>
                  <a:close/>
                  <a:moveTo>
                    <a:pt x="2628" y="186"/>
                  </a:moveTo>
                  <a:lnTo>
                    <a:pt x="2628" y="70"/>
                  </a:lnTo>
                  <a:lnTo>
                    <a:pt x="2706" y="186"/>
                  </a:lnTo>
                  <a:lnTo>
                    <a:pt x="2726" y="186"/>
                  </a:lnTo>
                  <a:lnTo>
                    <a:pt x="2726" y="38"/>
                  </a:lnTo>
                  <a:lnTo>
                    <a:pt x="2708" y="38"/>
                  </a:lnTo>
                  <a:lnTo>
                    <a:pt x="2708" y="154"/>
                  </a:lnTo>
                  <a:lnTo>
                    <a:pt x="2630" y="38"/>
                  </a:lnTo>
                  <a:lnTo>
                    <a:pt x="2610" y="38"/>
                  </a:lnTo>
                  <a:lnTo>
                    <a:pt x="2610" y="186"/>
                  </a:lnTo>
                  <a:lnTo>
                    <a:pt x="2628" y="186"/>
                  </a:lnTo>
                  <a:close/>
                  <a:moveTo>
                    <a:pt x="2582" y="186"/>
                  </a:moveTo>
                  <a:lnTo>
                    <a:pt x="2582" y="168"/>
                  </a:lnTo>
                  <a:lnTo>
                    <a:pt x="2490" y="168"/>
                  </a:lnTo>
                  <a:lnTo>
                    <a:pt x="2490" y="118"/>
                  </a:lnTo>
                  <a:lnTo>
                    <a:pt x="2574" y="118"/>
                  </a:lnTo>
                  <a:lnTo>
                    <a:pt x="2574" y="100"/>
                  </a:lnTo>
                  <a:lnTo>
                    <a:pt x="2490" y="100"/>
                  </a:lnTo>
                  <a:lnTo>
                    <a:pt x="2490" y="56"/>
                  </a:lnTo>
                  <a:lnTo>
                    <a:pt x="2578" y="56"/>
                  </a:lnTo>
                  <a:lnTo>
                    <a:pt x="2578" y="38"/>
                  </a:lnTo>
                  <a:lnTo>
                    <a:pt x="2472" y="38"/>
                  </a:lnTo>
                  <a:lnTo>
                    <a:pt x="2472" y="186"/>
                  </a:lnTo>
                  <a:lnTo>
                    <a:pt x="2582" y="186"/>
                  </a:lnTo>
                  <a:close/>
                  <a:moveTo>
                    <a:pt x="2340" y="54"/>
                  </a:moveTo>
                  <a:lnTo>
                    <a:pt x="2388" y="54"/>
                  </a:lnTo>
                  <a:lnTo>
                    <a:pt x="2388" y="54"/>
                  </a:lnTo>
                  <a:lnTo>
                    <a:pt x="2402" y="56"/>
                  </a:lnTo>
                  <a:lnTo>
                    <a:pt x="2408" y="58"/>
                  </a:lnTo>
                  <a:lnTo>
                    <a:pt x="2412" y="60"/>
                  </a:lnTo>
                  <a:lnTo>
                    <a:pt x="2412" y="60"/>
                  </a:lnTo>
                  <a:lnTo>
                    <a:pt x="2418" y="68"/>
                  </a:lnTo>
                  <a:lnTo>
                    <a:pt x="2420" y="78"/>
                  </a:lnTo>
                  <a:lnTo>
                    <a:pt x="2420" y="78"/>
                  </a:lnTo>
                  <a:lnTo>
                    <a:pt x="2418" y="86"/>
                  </a:lnTo>
                  <a:lnTo>
                    <a:pt x="2416" y="92"/>
                  </a:lnTo>
                  <a:lnTo>
                    <a:pt x="2416" y="92"/>
                  </a:lnTo>
                  <a:lnTo>
                    <a:pt x="2410" y="96"/>
                  </a:lnTo>
                  <a:lnTo>
                    <a:pt x="2404" y="100"/>
                  </a:lnTo>
                  <a:lnTo>
                    <a:pt x="2404" y="100"/>
                  </a:lnTo>
                  <a:lnTo>
                    <a:pt x="2396" y="102"/>
                  </a:lnTo>
                  <a:lnTo>
                    <a:pt x="2384" y="104"/>
                  </a:lnTo>
                  <a:lnTo>
                    <a:pt x="2340" y="104"/>
                  </a:lnTo>
                  <a:lnTo>
                    <a:pt x="2340" y="54"/>
                  </a:lnTo>
                  <a:close/>
                  <a:moveTo>
                    <a:pt x="2340" y="186"/>
                  </a:moveTo>
                  <a:lnTo>
                    <a:pt x="2340" y="120"/>
                  </a:lnTo>
                  <a:lnTo>
                    <a:pt x="2364" y="120"/>
                  </a:lnTo>
                  <a:lnTo>
                    <a:pt x="2364" y="120"/>
                  </a:lnTo>
                  <a:lnTo>
                    <a:pt x="2374" y="122"/>
                  </a:lnTo>
                  <a:lnTo>
                    <a:pt x="2374" y="122"/>
                  </a:lnTo>
                  <a:lnTo>
                    <a:pt x="2384" y="124"/>
                  </a:lnTo>
                  <a:lnTo>
                    <a:pt x="2384" y="124"/>
                  </a:lnTo>
                  <a:lnTo>
                    <a:pt x="2394" y="134"/>
                  </a:lnTo>
                  <a:lnTo>
                    <a:pt x="2394" y="134"/>
                  </a:lnTo>
                  <a:lnTo>
                    <a:pt x="2408" y="156"/>
                  </a:lnTo>
                  <a:lnTo>
                    <a:pt x="2428" y="186"/>
                  </a:lnTo>
                  <a:lnTo>
                    <a:pt x="2452" y="186"/>
                  </a:lnTo>
                  <a:lnTo>
                    <a:pt x="2426" y="146"/>
                  </a:lnTo>
                  <a:lnTo>
                    <a:pt x="2426" y="146"/>
                  </a:lnTo>
                  <a:lnTo>
                    <a:pt x="2418" y="136"/>
                  </a:lnTo>
                  <a:lnTo>
                    <a:pt x="2410" y="126"/>
                  </a:lnTo>
                  <a:lnTo>
                    <a:pt x="2410" y="126"/>
                  </a:lnTo>
                  <a:lnTo>
                    <a:pt x="2398" y="118"/>
                  </a:lnTo>
                  <a:lnTo>
                    <a:pt x="2398" y="118"/>
                  </a:lnTo>
                  <a:lnTo>
                    <a:pt x="2408" y="116"/>
                  </a:lnTo>
                  <a:lnTo>
                    <a:pt x="2416" y="114"/>
                  </a:lnTo>
                  <a:lnTo>
                    <a:pt x="2424" y="110"/>
                  </a:lnTo>
                  <a:lnTo>
                    <a:pt x="2430" y="104"/>
                  </a:lnTo>
                  <a:lnTo>
                    <a:pt x="2430" y="104"/>
                  </a:lnTo>
                  <a:lnTo>
                    <a:pt x="2434" y="100"/>
                  </a:lnTo>
                  <a:lnTo>
                    <a:pt x="2438" y="92"/>
                  </a:lnTo>
                  <a:lnTo>
                    <a:pt x="2440" y="86"/>
                  </a:lnTo>
                  <a:lnTo>
                    <a:pt x="2440" y="78"/>
                  </a:lnTo>
                  <a:lnTo>
                    <a:pt x="2440" y="78"/>
                  </a:lnTo>
                  <a:lnTo>
                    <a:pt x="2438" y="66"/>
                  </a:lnTo>
                  <a:lnTo>
                    <a:pt x="2434" y="56"/>
                  </a:lnTo>
                  <a:lnTo>
                    <a:pt x="2434" y="56"/>
                  </a:lnTo>
                  <a:lnTo>
                    <a:pt x="2426" y="48"/>
                  </a:lnTo>
                  <a:lnTo>
                    <a:pt x="2418" y="42"/>
                  </a:lnTo>
                  <a:lnTo>
                    <a:pt x="2418" y="42"/>
                  </a:lnTo>
                  <a:lnTo>
                    <a:pt x="2404" y="38"/>
                  </a:lnTo>
                  <a:lnTo>
                    <a:pt x="2386" y="38"/>
                  </a:lnTo>
                  <a:lnTo>
                    <a:pt x="2320" y="38"/>
                  </a:lnTo>
                  <a:lnTo>
                    <a:pt x="2320" y="186"/>
                  </a:lnTo>
                  <a:lnTo>
                    <a:pt x="2340" y="186"/>
                  </a:lnTo>
                  <a:close/>
                  <a:moveTo>
                    <a:pt x="2236" y="188"/>
                  </a:moveTo>
                  <a:lnTo>
                    <a:pt x="2278" y="36"/>
                  </a:lnTo>
                  <a:lnTo>
                    <a:pt x="2264" y="36"/>
                  </a:lnTo>
                  <a:lnTo>
                    <a:pt x="2220" y="188"/>
                  </a:lnTo>
                  <a:lnTo>
                    <a:pt x="2236" y="188"/>
                  </a:lnTo>
                  <a:close/>
                  <a:moveTo>
                    <a:pt x="2146" y="186"/>
                  </a:moveTo>
                  <a:lnTo>
                    <a:pt x="2146" y="56"/>
                  </a:lnTo>
                  <a:lnTo>
                    <a:pt x="2194" y="56"/>
                  </a:lnTo>
                  <a:lnTo>
                    <a:pt x="2194" y="38"/>
                  </a:lnTo>
                  <a:lnTo>
                    <a:pt x="2076" y="38"/>
                  </a:lnTo>
                  <a:lnTo>
                    <a:pt x="2076" y="56"/>
                  </a:lnTo>
                  <a:lnTo>
                    <a:pt x="2126" y="56"/>
                  </a:lnTo>
                  <a:lnTo>
                    <a:pt x="2126" y="186"/>
                  </a:lnTo>
                  <a:lnTo>
                    <a:pt x="2146" y="186"/>
                  </a:lnTo>
                  <a:close/>
                  <a:moveTo>
                    <a:pt x="2080" y="186"/>
                  </a:moveTo>
                  <a:lnTo>
                    <a:pt x="2080" y="168"/>
                  </a:lnTo>
                  <a:lnTo>
                    <a:pt x="2006" y="168"/>
                  </a:lnTo>
                  <a:lnTo>
                    <a:pt x="2006" y="38"/>
                  </a:lnTo>
                  <a:lnTo>
                    <a:pt x="1986" y="38"/>
                  </a:lnTo>
                  <a:lnTo>
                    <a:pt x="1986" y="186"/>
                  </a:lnTo>
                  <a:lnTo>
                    <a:pt x="2080" y="186"/>
                  </a:lnTo>
                  <a:close/>
                  <a:moveTo>
                    <a:pt x="1934" y="124"/>
                  </a:moveTo>
                  <a:lnTo>
                    <a:pt x="1934" y="124"/>
                  </a:lnTo>
                  <a:lnTo>
                    <a:pt x="1934" y="136"/>
                  </a:lnTo>
                  <a:lnTo>
                    <a:pt x="1932" y="146"/>
                  </a:lnTo>
                  <a:lnTo>
                    <a:pt x="1930" y="156"/>
                  </a:lnTo>
                  <a:lnTo>
                    <a:pt x="1926" y="162"/>
                  </a:lnTo>
                  <a:lnTo>
                    <a:pt x="1926" y="162"/>
                  </a:lnTo>
                  <a:lnTo>
                    <a:pt x="1920" y="166"/>
                  </a:lnTo>
                  <a:lnTo>
                    <a:pt x="1914" y="168"/>
                  </a:lnTo>
                  <a:lnTo>
                    <a:pt x="1904" y="170"/>
                  </a:lnTo>
                  <a:lnTo>
                    <a:pt x="1894" y="172"/>
                  </a:lnTo>
                  <a:lnTo>
                    <a:pt x="1894" y="172"/>
                  </a:lnTo>
                  <a:lnTo>
                    <a:pt x="1882" y="170"/>
                  </a:lnTo>
                  <a:lnTo>
                    <a:pt x="1874" y="166"/>
                  </a:lnTo>
                  <a:lnTo>
                    <a:pt x="1874" y="166"/>
                  </a:lnTo>
                  <a:lnTo>
                    <a:pt x="1866" y="160"/>
                  </a:lnTo>
                  <a:lnTo>
                    <a:pt x="1860" y="152"/>
                  </a:lnTo>
                  <a:lnTo>
                    <a:pt x="1860" y="152"/>
                  </a:lnTo>
                  <a:lnTo>
                    <a:pt x="1858" y="140"/>
                  </a:lnTo>
                  <a:lnTo>
                    <a:pt x="1858" y="124"/>
                  </a:lnTo>
                  <a:lnTo>
                    <a:pt x="1858" y="38"/>
                  </a:lnTo>
                  <a:lnTo>
                    <a:pt x="1838" y="38"/>
                  </a:lnTo>
                  <a:lnTo>
                    <a:pt x="1838" y="124"/>
                  </a:lnTo>
                  <a:lnTo>
                    <a:pt x="1838" y="124"/>
                  </a:lnTo>
                  <a:lnTo>
                    <a:pt x="1838" y="144"/>
                  </a:lnTo>
                  <a:lnTo>
                    <a:pt x="1844" y="160"/>
                  </a:lnTo>
                  <a:lnTo>
                    <a:pt x="1844" y="160"/>
                  </a:lnTo>
                  <a:lnTo>
                    <a:pt x="1846" y="168"/>
                  </a:lnTo>
                  <a:lnTo>
                    <a:pt x="1850" y="172"/>
                  </a:lnTo>
                  <a:lnTo>
                    <a:pt x="1856" y="178"/>
                  </a:lnTo>
                  <a:lnTo>
                    <a:pt x="1862" y="182"/>
                  </a:lnTo>
                  <a:lnTo>
                    <a:pt x="1862" y="182"/>
                  </a:lnTo>
                  <a:lnTo>
                    <a:pt x="1878" y="188"/>
                  </a:lnTo>
                  <a:lnTo>
                    <a:pt x="1896" y="188"/>
                  </a:lnTo>
                  <a:lnTo>
                    <a:pt x="1896" y="188"/>
                  </a:lnTo>
                  <a:lnTo>
                    <a:pt x="1916" y="186"/>
                  </a:lnTo>
                  <a:lnTo>
                    <a:pt x="1924" y="184"/>
                  </a:lnTo>
                  <a:lnTo>
                    <a:pt x="1932" y="180"/>
                  </a:lnTo>
                  <a:lnTo>
                    <a:pt x="1932" y="180"/>
                  </a:lnTo>
                  <a:lnTo>
                    <a:pt x="1942" y="172"/>
                  </a:lnTo>
                  <a:lnTo>
                    <a:pt x="1950" y="160"/>
                  </a:lnTo>
                  <a:lnTo>
                    <a:pt x="1950" y="160"/>
                  </a:lnTo>
                  <a:lnTo>
                    <a:pt x="1954" y="144"/>
                  </a:lnTo>
                  <a:lnTo>
                    <a:pt x="1954" y="124"/>
                  </a:lnTo>
                  <a:lnTo>
                    <a:pt x="1954" y="38"/>
                  </a:lnTo>
                  <a:lnTo>
                    <a:pt x="1934" y="38"/>
                  </a:lnTo>
                  <a:lnTo>
                    <a:pt x="1934" y="124"/>
                  </a:lnTo>
                  <a:close/>
                  <a:moveTo>
                    <a:pt x="1742" y="82"/>
                  </a:moveTo>
                  <a:lnTo>
                    <a:pt x="1742" y="82"/>
                  </a:lnTo>
                  <a:lnTo>
                    <a:pt x="1750" y="54"/>
                  </a:lnTo>
                  <a:lnTo>
                    <a:pt x="1750" y="54"/>
                  </a:lnTo>
                  <a:lnTo>
                    <a:pt x="1760" y="84"/>
                  </a:lnTo>
                  <a:lnTo>
                    <a:pt x="1776" y="126"/>
                  </a:lnTo>
                  <a:lnTo>
                    <a:pt x="1726" y="126"/>
                  </a:lnTo>
                  <a:lnTo>
                    <a:pt x="1742" y="82"/>
                  </a:lnTo>
                  <a:close/>
                  <a:moveTo>
                    <a:pt x="1704" y="186"/>
                  </a:moveTo>
                  <a:lnTo>
                    <a:pt x="1720" y="142"/>
                  </a:lnTo>
                  <a:lnTo>
                    <a:pt x="1782" y="142"/>
                  </a:lnTo>
                  <a:lnTo>
                    <a:pt x="1798" y="186"/>
                  </a:lnTo>
                  <a:lnTo>
                    <a:pt x="1822" y="186"/>
                  </a:lnTo>
                  <a:lnTo>
                    <a:pt x="1760" y="38"/>
                  </a:lnTo>
                  <a:lnTo>
                    <a:pt x="1740" y="38"/>
                  </a:lnTo>
                  <a:lnTo>
                    <a:pt x="1682" y="186"/>
                  </a:lnTo>
                  <a:lnTo>
                    <a:pt x="1704" y="186"/>
                  </a:lnTo>
                  <a:close/>
                  <a:moveTo>
                    <a:pt x="1566" y="186"/>
                  </a:moveTo>
                  <a:lnTo>
                    <a:pt x="1566" y="70"/>
                  </a:lnTo>
                  <a:lnTo>
                    <a:pt x="1646" y="186"/>
                  </a:lnTo>
                  <a:lnTo>
                    <a:pt x="1666" y="186"/>
                  </a:lnTo>
                  <a:lnTo>
                    <a:pt x="1666" y="38"/>
                  </a:lnTo>
                  <a:lnTo>
                    <a:pt x="1646" y="38"/>
                  </a:lnTo>
                  <a:lnTo>
                    <a:pt x="1646" y="154"/>
                  </a:lnTo>
                  <a:lnTo>
                    <a:pt x="1568" y="38"/>
                  </a:lnTo>
                  <a:lnTo>
                    <a:pt x="1548" y="38"/>
                  </a:lnTo>
                  <a:lnTo>
                    <a:pt x="1548" y="186"/>
                  </a:lnTo>
                  <a:lnTo>
                    <a:pt x="1566" y="186"/>
                  </a:lnTo>
                  <a:close/>
                  <a:moveTo>
                    <a:pt x="1522" y="186"/>
                  </a:moveTo>
                  <a:lnTo>
                    <a:pt x="1522" y="168"/>
                  </a:lnTo>
                  <a:lnTo>
                    <a:pt x="1430" y="168"/>
                  </a:lnTo>
                  <a:lnTo>
                    <a:pt x="1430" y="118"/>
                  </a:lnTo>
                  <a:lnTo>
                    <a:pt x="1512" y="118"/>
                  </a:lnTo>
                  <a:lnTo>
                    <a:pt x="1512" y="100"/>
                  </a:lnTo>
                  <a:lnTo>
                    <a:pt x="1430" y="100"/>
                  </a:lnTo>
                  <a:lnTo>
                    <a:pt x="1430" y="56"/>
                  </a:lnTo>
                  <a:lnTo>
                    <a:pt x="1518" y="56"/>
                  </a:lnTo>
                  <a:lnTo>
                    <a:pt x="1518" y="38"/>
                  </a:lnTo>
                  <a:lnTo>
                    <a:pt x="1410" y="38"/>
                  </a:lnTo>
                  <a:lnTo>
                    <a:pt x="1410" y="186"/>
                  </a:lnTo>
                  <a:lnTo>
                    <a:pt x="1522" y="186"/>
                  </a:lnTo>
                  <a:close/>
                  <a:moveTo>
                    <a:pt x="1280" y="54"/>
                  </a:moveTo>
                  <a:lnTo>
                    <a:pt x="1326" y="54"/>
                  </a:lnTo>
                  <a:lnTo>
                    <a:pt x="1326" y="54"/>
                  </a:lnTo>
                  <a:lnTo>
                    <a:pt x="1340" y="56"/>
                  </a:lnTo>
                  <a:lnTo>
                    <a:pt x="1346" y="58"/>
                  </a:lnTo>
                  <a:lnTo>
                    <a:pt x="1350" y="60"/>
                  </a:lnTo>
                  <a:lnTo>
                    <a:pt x="1350" y="60"/>
                  </a:lnTo>
                  <a:lnTo>
                    <a:pt x="1356" y="68"/>
                  </a:lnTo>
                  <a:lnTo>
                    <a:pt x="1358" y="78"/>
                  </a:lnTo>
                  <a:lnTo>
                    <a:pt x="1358" y="78"/>
                  </a:lnTo>
                  <a:lnTo>
                    <a:pt x="1358" y="86"/>
                  </a:lnTo>
                  <a:lnTo>
                    <a:pt x="1354" y="92"/>
                  </a:lnTo>
                  <a:lnTo>
                    <a:pt x="1354" y="92"/>
                  </a:lnTo>
                  <a:lnTo>
                    <a:pt x="1350" y="96"/>
                  </a:lnTo>
                  <a:lnTo>
                    <a:pt x="1342" y="100"/>
                  </a:lnTo>
                  <a:lnTo>
                    <a:pt x="1342" y="100"/>
                  </a:lnTo>
                  <a:lnTo>
                    <a:pt x="1334" y="102"/>
                  </a:lnTo>
                  <a:lnTo>
                    <a:pt x="1322" y="104"/>
                  </a:lnTo>
                  <a:lnTo>
                    <a:pt x="1280" y="104"/>
                  </a:lnTo>
                  <a:lnTo>
                    <a:pt x="1280" y="54"/>
                  </a:lnTo>
                  <a:close/>
                  <a:moveTo>
                    <a:pt x="1280" y="186"/>
                  </a:moveTo>
                  <a:lnTo>
                    <a:pt x="1280" y="120"/>
                  </a:lnTo>
                  <a:lnTo>
                    <a:pt x="1302" y="120"/>
                  </a:lnTo>
                  <a:lnTo>
                    <a:pt x="1302" y="120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22" y="124"/>
                  </a:lnTo>
                  <a:lnTo>
                    <a:pt x="1322" y="124"/>
                  </a:lnTo>
                  <a:lnTo>
                    <a:pt x="1332" y="134"/>
                  </a:lnTo>
                  <a:lnTo>
                    <a:pt x="1332" y="134"/>
                  </a:lnTo>
                  <a:lnTo>
                    <a:pt x="1346" y="156"/>
                  </a:lnTo>
                  <a:lnTo>
                    <a:pt x="1366" y="186"/>
                  </a:lnTo>
                  <a:lnTo>
                    <a:pt x="1390" y="186"/>
                  </a:lnTo>
                  <a:lnTo>
                    <a:pt x="1364" y="146"/>
                  </a:lnTo>
                  <a:lnTo>
                    <a:pt x="1364" y="146"/>
                  </a:lnTo>
                  <a:lnTo>
                    <a:pt x="1358" y="136"/>
                  </a:lnTo>
                  <a:lnTo>
                    <a:pt x="1348" y="126"/>
                  </a:lnTo>
                  <a:lnTo>
                    <a:pt x="1348" y="126"/>
                  </a:lnTo>
                  <a:lnTo>
                    <a:pt x="1336" y="118"/>
                  </a:lnTo>
                  <a:lnTo>
                    <a:pt x="1336" y="118"/>
                  </a:lnTo>
                  <a:lnTo>
                    <a:pt x="1346" y="116"/>
                  </a:lnTo>
                  <a:lnTo>
                    <a:pt x="1356" y="114"/>
                  </a:lnTo>
                  <a:lnTo>
                    <a:pt x="1362" y="110"/>
                  </a:lnTo>
                  <a:lnTo>
                    <a:pt x="1368" y="104"/>
                  </a:lnTo>
                  <a:lnTo>
                    <a:pt x="1368" y="104"/>
                  </a:lnTo>
                  <a:lnTo>
                    <a:pt x="1372" y="100"/>
                  </a:lnTo>
                  <a:lnTo>
                    <a:pt x="1376" y="92"/>
                  </a:lnTo>
                  <a:lnTo>
                    <a:pt x="1378" y="86"/>
                  </a:lnTo>
                  <a:lnTo>
                    <a:pt x="1378" y="78"/>
                  </a:lnTo>
                  <a:lnTo>
                    <a:pt x="1378" y="78"/>
                  </a:lnTo>
                  <a:lnTo>
                    <a:pt x="1378" y="66"/>
                  </a:lnTo>
                  <a:lnTo>
                    <a:pt x="1372" y="56"/>
                  </a:lnTo>
                  <a:lnTo>
                    <a:pt x="1372" y="56"/>
                  </a:lnTo>
                  <a:lnTo>
                    <a:pt x="1366" y="48"/>
                  </a:lnTo>
                  <a:lnTo>
                    <a:pt x="1356" y="42"/>
                  </a:lnTo>
                  <a:lnTo>
                    <a:pt x="1356" y="42"/>
                  </a:lnTo>
                  <a:lnTo>
                    <a:pt x="1344" y="38"/>
                  </a:lnTo>
                  <a:lnTo>
                    <a:pt x="1326" y="38"/>
                  </a:lnTo>
                  <a:lnTo>
                    <a:pt x="1260" y="38"/>
                  </a:lnTo>
                  <a:lnTo>
                    <a:pt x="1260" y="186"/>
                  </a:lnTo>
                  <a:lnTo>
                    <a:pt x="1280" y="186"/>
                  </a:lnTo>
                  <a:close/>
                  <a:moveTo>
                    <a:pt x="1118" y="28"/>
                  </a:moveTo>
                  <a:lnTo>
                    <a:pt x="1142" y="0"/>
                  </a:lnTo>
                  <a:lnTo>
                    <a:pt x="1118" y="0"/>
                  </a:lnTo>
                  <a:lnTo>
                    <a:pt x="1104" y="28"/>
                  </a:lnTo>
                  <a:lnTo>
                    <a:pt x="1118" y="28"/>
                  </a:lnTo>
                  <a:close/>
                  <a:moveTo>
                    <a:pt x="1174" y="186"/>
                  </a:moveTo>
                  <a:lnTo>
                    <a:pt x="1174" y="168"/>
                  </a:lnTo>
                  <a:lnTo>
                    <a:pt x="1082" y="168"/>
                  </a:lnTo>
                  <a:lnTo>
                    <a:pt x="1082" y="118"/>
                  </a:lnTo>
                  <a:lnTo>
                    <a:pt x="1166" y="118"/>
                  </a:lnTo>
                  <a:lnTo>
                    <a:pt x="1166" y="100"/>
                  </a:lnTo>
                  <a:lnTo>
                    <a:pt x="1082" y="100"/>
                  </a:lnTo>
                  <a:lnTo>
                    <a:pt x="1082" y="56"/>
                  </a:lnTo>
                  <a:lnTo>
                    <a:pt x="1170" y="56"/>
                  </a:lnTo>
                  <a:lnTo>
                    <a:pt x="1170" y="38"/>
                  </a:lnTo>
                  <a:lnTo>
                    <a:pt x="1064" y="38"/>
                  </a:lnTo>
                  <a:lnTo>
                    <a:pt x="1064" y="186"/>
                  </a:lnTo>
                  <a:lnTo>
                    <a:pt x="1174" y="186"/>
                  </a:lnTo>
                  <a:close/>
                  <a:moveTo>
                    <a:pt x="994" y="186"/>
                  </a:moveTo>
                  <a:lnTo>
                    <a:pt x="994" y="56"/>
                  </a:lnTo>
                  <a:lnTo>
                    <a:pt x="1042" y="56"/>
                  </a:lnTo>
                  <a:lnTo>
                    <a:pt x="1042" y="38"/>
                  </a:lnTo>
                  <a:lnTo>
                    <a:pt x="924" y="38"/>
                  </a:lnTo>
                  <a:lnTo>
                    <a:pt x="924" y="56"/>
                  </a:lnTo>
                  <a:lnTo>
                    <a:pt x="974" y="56"/>
                  </a:lnTo>
                  <a:lnTo>
                    <a:pt x="974" y="186"/>
                  </a:lnTo>
                  <a:lnTo>
                    <a:pt x="994" y="186"/>
                  </a:lnTo>
                  <a:close/>
                  <a:moveTo>
                    <a:pt x="854" y="28"/>
                  </a:moveTo>
                  <a:lnTo>
                    <a:pt x="876" y="0"/>
                  </a:lnTo>
                  <a:lnTo>
                    <a:pt x="852" y="0"/>
                  </a:lnTo>
                  <a:lnTo>
                    <a:pt x="838" y="28"/>
                  </a:lnTo>
                  <a:lnTo>
                    <a:pt x="854" y="28"/>
                  </a:lnTo>
                  <a:close/>
                  <a:moveTo>
                    <a:pt x="908" y="186"/>
                  </a:moveTo>
                  <a:lnTo>
                    <a:pt x="908" y="168"/>
                  </a:lnTo>
                  <a:lnTo>
                    <a:pt x="818" y="168"/>
                  </a:lnTo>
                  <a:lnTo>
                    <a:pt x="818" y="118"/>
                  </a:lnTo>
                  <a:lnTo>
                    <a:pt x="900" y="118"/>
                  </a:lnTo>
                  <a:lnTo>
                    <a:pt x="900" y="100"/>
                  </a:lnTo>
                  <a:lnTo>
                    <a:pt x="818" y="100"/>
                  </a:lnTo>
                  <a:lnTo>
                    <a:pt x="818" y="56"/>
                  </a:lnTo>
                  <a:lnTo>
                    <a:pt x="906" y="56"/>
                  </a:lnTo>
                  <a:lnTo>
                    <a:pt x="906" y="38"/>
                  </a:lnTo>
                  <a:lnTo>
                    <a:pt x="798" y="38"/>
                  </a:lnTo>
                  <a:lnTo>
                    <a:pt x="798" y="186"/>
                  </a:lnTo>
                  <a:lnTo>
                    <a:pt x="908" y="186"/>
                  </a:lnTo>
                  <a:close/>
                  <a:moveTo>
                    <a:pt x="762" y="38"/>
                  </a:moveTo>
                  <a:lnTo>
                    <a:pt x="742" y="38"/>
                  </a:lnTo>
                  <a:lnTo>
                    <a:pt x="742" y="186"/>
                  </a:lnTo>
                  <a:lnTo>
                    <a:pt x="762" y="186"/>
                  </a:lnTo>
                  <a:lnTo>
                    <a:pt x="762" y="38"/>
                  </a:lnTo>
                  <a:close/>
                  <a:moveTo>
                    <a:pt x="610" y="54"/>
                  </a:moveTo>
                  <a:lnTo>
                    <a:pt x="656" y="54"/>
                  </a:lnTo>
                  <a:lnTo>
                    <a:pt x="656" y="54"/>
                  </a:lnTo>
                  <a:lnTo>
                    <a:pt x="670" y="56"/>
                  </a:lnTo>
                  <a:lnTo>
                    <a:pt x="676" y="58"/>
                  </a:lnTo>
                  <a:lnTo>
                    <a:pt x="680" y="60"/>
                  </a:lnTo>
                  <a:lnTo>
                    <a:pt x="680" y="60"/>
                  </a:lnTo>
                  <a:lnTo>
                    <a:pt x="686" y="68"/>
                  </a:lnTo>
                  <a:lnTo>
                    <a:pt x="688" y="78"/>
                  </a:lnTo>
                  <a:lnTo>
                    <a:pt x="688" y="78"/>
                  </a:lnTo>
                  <a:lnTo>
                    <a:pt x="688" y="86"/>
                  </a:lnTo>
                  <a:lnTo>
                    <a:pt x="684" y="92"/>
                  </a:lnTo>
                  <a:lnTo>
                    <a:pt x="684" y="92"/>
                  </a:lnTo>
                  <a:lnTo>
                    <a:pt x="680" y="96"/>
                  </a:lnTo>
                  <a:lnTo>
                    <a:pt x="672" y="100"/>
                  </a:lnTo>
                  <a:lnTo>
                    <a:pt x="672" y="100"/>
                  </a:lnTo>
                  <a:lnTo>
                    <a:pt x="664" y="102"/>
                  </a:lnTo>
                  <a:lnTo>
                    <a:pt x="652" y="104"/>
                  </a:lnTo>
                  <a:lnTo>
                    <a:pt x="610" y="104"/>
                  </a:lnTo>
                  <a:lnTo>
                    <a:pt x="610" y="54"/>
                  </a:lnTo>
                  <a:close/>
                  <a:moveTo>
                    <a:pt x="610" y="186"/>
                  </a:moveTo>
                  <a:lnTo>
                    <a:pt x="610" y="120"/>
                  </a:lnTo>
                  <a:lnTo>
                    <a:pt x="632" y="120"/>
                  </a:lnTo>
                  <a:lnTo>
                    <a:pt x="632" y="120"/>
                  </a:lnTo>
                  <a:lnTo>
                    <a:pt x="642" y="122"/>
                  </a:lnTo>
                  <a:lnTo>
                    <a:pt x="642" y="122"/>
                  </a:lnTo>
                  <a:lnTo>
                    <a:pt x="652" y="124"/>
                  </a:lnTo>
                  <a:lnTo>
                    <a:pt x="652" y="124"/>
                  </a:lnTo>
                  <a:lnTo>
                    <a:pt x="662" y="134"/>
                  </a:lnTo>
                  <a:lnTo>
                    <a:pt x="662" y="134"/>
                  </a:lnTo>
                  <a:lnTo>
                    <a:pt x="676" y="156"/>
                  </a:lnTo>
                  <a:lnTo>
                    <a:pt x="696" y="186"/>
                  </a:lnTo>
                  <a:lnTo>
                    <a:pt x="720" y="186"/>
                  </a:lnTo>
                  <a:lnTo>
                    <a:pt x="694" y="146"/>
                  </a:lnTo>
                  <a:lnTo>
                    <a:pt x="694" y="146"/>
                  </a:lnTo>
                  <a:lnTo>
                    <a:pt x="686" y="136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66" y="118"/>
                  </a:lnTo>
                  <a:lnTo>
                    <a:pt x="666" y="118"/>
                  </a:lnTo>
                  <a:lnTo>
                    <a:pt x="676" y="116"/>
                  </a:lnTo>
                  <a:lnTo>
                    <a:pt x="686" y="114"/>
                  </a:lnTo>
                  <a:lnTo>
                    <a:pt x="692" y="110"/>
                  </a:lnTo>
                  <a:lnTo>
                    <a:pt x="698" y="104"/>
                  </a:lnTo>
                  <a:lnTo>
                    <a:pt x="698" y="104"/>
                  </a:lnTo>
                  <a:lnTo>
                    <a:pt x="702" y="100"/>
                  </a:lnTo>
                  <a:lnTo>
                    <a:pt x="706" y="92"/>
                  </a:lnTo>
                  <a:lnTo>
                    <a:pt x="708" y="86"/>
                  </a:lnTo>
                  <a:lnTo>
                    <a:pt x="708" y="78"/>
                  </a:lnTo>
                  <a:lnTo>
                    <a:pt x="708" y="78"/>
                  </a:lnTo>
                  <a:lnTo>
                    <a:pt x="706" y="66"/>
                  </a:lnTo>
                  <a:lnTo>
                    <a:pt x="702" y="56"/>
                  </a:lnTo>
                  <a:lnTo>
                    <a:pt x="702" y="56"/>
                  </a:lnTo>
                  <a:lnTo>
                    <a:pt x="694" y="48"/>
                  </a:lnTo>
                  <a:lnTo>
                    <a:pt x="686" y="42"/>
                  </a:lnTo>
                  <a:lnTo>
                    <a:pt x="686" y="42"/>
                  </a:lnTo>
                  <a:lnTo>
                    <a:pt x="672" y="38"/>
                  </a:lnTo>
                  <a:lnTo>
                    <a:pt x="656" y="38"/>
                  </a:lnTo>
                  <a:lnTo>
                    <a:pt x="590" y="38"/>
                  </a:lnTo>
                  <a:lnTo>
                    <a:pt x="590" y="186"/>
                  </a:lnTo>
                  <a:lnTo>
                    <a:pt x="610" y="186"/>
                  </a:lnTo>
                  <a:close/>
                  <a:moveTo>
                    <a:pt x="470" y="56"/>
                  </a:moveTo>
                  <a:lnTo>
                    <a:pt x="508" y="56"/>
                  </a:lnTo>
                  <a:lnTo>
                    <a:pt x="508" y="56"/>
                  </a:lnTo>
                  <a:lnTo>
                    <a:pt x="526" y="56"/>
                  </a:lnTo>
                  <a:lnTo>
                    <a:pt x="526" y="56"/>
                  </a:lnTo>
                  <a:lnTo>
                    <a:pt x="534" y="60"/>
                  </a:lnTo>
                  <a:lnTo>
                    <a:pt x="538" y="66"/>
                  </a:lnTo>
                  <a:lnTo>
                    <a:pt x="538" y="66"/>
                  </a:lnTo>
                  <a:lnTo>
                    <a:pt x="542" y="72"/>
                  </a:lnTo>
                  <a:lnTo>
                    <a:pt x="544" y="82"/>
                  </a:lnTo>
                  <a:lnTo>
                    <a:pt x="544" y="82"/>
                  </a:lnTo>
                  <a:lnTo>
                    <a:pt x="542" y="92"/>
                  </a:lnTo>
                  <a:lnTo>
                    <a:pt x="540" y="98"/>
                  </a:lnTo>
                  <a:lnTo>
                    <a:pt x="536" y="102"/>
                  </a:lnTo>
                  <a:lnTo>
                    <a:pt x="536" y="102"/>
                  </a:lnTo>
                  <a:lnTo>
                    <a:pt x="530" y="104"/>
                  </a:lnTo>
                  <a:lnTo>
                    <a:pt x="524" y="106"/>
                  </a:lnTo>
                  <a:lnTo>
                    <a:pt x="508" y="108"/>
                  </a:lnTo>
                  <a:lnTo>
                    <a:pt x="470" y="108"/>
                  </a:lnTo>
                  <a:lnTo>
                    <a:pt x="470" y="56"/>
                  </a:lnTo>
                  <a:close/>
                  <a:moveTo>
                    <a:pt x="470" y="186"/>
                  </a:moveTo>
                  <a:lnTo>
                    <a:pt x="470" y="126"/>
                  </a:lnTo>
                  <a:lnTo>
                    <a:pt x="508" y="126"/>
                  </a:lnTo>
                  <a:lnTo>
                    <a:pt x="508" y="126"/>
                  </a:lnTo>
                  <a:lnTo>
                    <a:pt x="522" y="126"/>
                  </a:lnTo>
                  <a:lnTo>
                    <a:pt x="534" y="122"/>
                  </a:lnTo>
                  <a:lnTo>
                    <a:pt x="544" y="118"/>
                  </a:lnTo>
                  <a:lnTo>
                    <a:pt x="552" y="112"/>
                  </a:lnTo>
                  <a:lnTo>
                    <a:pt x="552" y="112"/>
                  </a:lnTo>
                  <a:lnTo>
                    <a:pt x="558" y="106"/>
                  </a:lnTo>
                  <a:lnTo>
                    <a:pt x="560" y="98"/>
                  </a:lnTo>
                  <a:lnTo>
                    <a:pt x="564" y="90"/>
                  </a:lnTo>
                  <a:lnTo>
                    <a:pt x="564" y="80"/>
                  </a:lnTo>
                  <a:lnTo>
                    <a:pt x="564" y="80"/>
                  </a:lnTo>
                  <a:lnTo>
                    <a:pt x="562" y="70"/>
                  </a:lnTo>
                  <a:lnTo>
                    <a:pt x="560" y="60"/>
                  </a:lnTo>
                  <a:lnTo>
                    <a:pt x="560" y="60"/>
                  </a:lnTo>
                  <a:lnTo>
                    <a:pt x="554" y="52"/>
                  </a:lnTo>
                  <a:lnTo>
                    <a:pt x="548" y="46"/>
                  </a:lnTo>
                  <a:lnTo>
                    <a:pt x="548" y="46"/>
                  </a:lnTo>
                  <a:lnTo>
                    <a:pt x="540" y="42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06" y="38"/>
                  </a:lnTo>
                  <a:lnTo>
                    <a:pt x="450" y="38"/>
                  </a:lnTo>
                  <a:lnTo>
                    <a:pt x="450" y="186"/>
                  </a:lnTo>
                  <a:lnTo>
                    <a:pt x="470" y="186"/>
                  </a:lnTo>
                  <a:close/>
                  <a:moveTo>
                    <a:pt x="318" y="66"/>
                  </a:moveTo>
                  <a:lnTo>
                    <a:pt x="318" y="66"/>
                  </a:lnTo>
                  <a:lnTo>
                    <a:pt x="326" y="60"/>
                  </a:lnTo>
                  <a:lnTo>
                    <a:pt x="334" y="56"/>
                  </a:lnTo>
                  <a:lnTo>
                    <a:pt x="344" y="52"/>
                  </a:lnTo>
                  <a:lnTo>
                    <a:pt x="354" y="52"/>
                  </a:lnTo>
                  <a:lnTo>
                    <a:pt x="354" y="52"/>
                  </a:lnTo>
                  <a:lnTo>
                    <a:pt x="368" y="54"/>
                  </a:lnTo>
                  <a:lnTo>
                    <a:pt x="380" y="60"/>
                  </a:lnTo>
                  <a:lnTo>
                    <a:pt x="380" y="60"/>
                  </a:lnTo>
                  <a:lnTo>
                    <a:pt x="390" y="68"/>
                  </a:lnTo>
                  <a:lnTo>
                    <a:pt x="398" y="80"/>
                  </a:lnTo>
                  <a:lnTo>
                    <a:pt x="398" y="80"/>
                  </a:lnTo>
                  <a:lnTo>
                    <a:pt x="404" y="96"/>
                  </a:lnTo>
                  <a:lnTo>
                    <a:pt x="404" y="112"/>
                  </a:lnTo>
                  <a:lnTo>
                    <a:pt x="404" y="112"/>
                  </a:lnTo>
                  <a:lnTo>
                    <a:pt x="404" y="126"/>
                  </a:lnTo>
                  <a:lnTo>
                    <a:pt x="402" y="138"/>
                  </a:lnTo>
                  <a:lnTo>
                    <a:pt x="396" y="148"/>
                  </a:lnTo>
                  <a:lnTo>
                    <a:pt x="390" y="156"/>
                  </a:lnTo>
                  <a:lnTo>
                    <a:pt x="390" y="156"/>
                  </a:lnTo>
                  <a:lnTo>
                    <a:pt x="382" y="164"/>
                  </a:lnTo>
                  <a:lnTo>
                    <a:pt x="374" y="168"/>
                  </a:lnTo>
                  <a:lnTo>
                    <a:pt x="364" y="172"/>
                  </a:lnTo>
                  <a:lnTo>
                    <a:pt x="354" y="172"/>
                  </a:lnTo>
                  <a:lnTo>
                    <a:pt x="354" y="172"/>
                  </a:lnTo>
                  <a:lnTo>
                    <a:pt x="344" y="172"/>
                  </a:lnTo>
                  <a:lnTo>
                    <a:pt x="334" y="168"/>
                  </a:lnTo>
                  <a:lnTo>
                    <a:pt x="326" y="164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2" y="148"/>
                  </a:lnTo>
                  <a:lnTo>
                    <a:pt x="306" y="138"/>
                  </a:lnTo>
                  <a:lnTo>
                    <a:pt x="304" y="126"/>
                  </a:lnTo>
                  <a:lnTo>
                    <a:pt x="302" y="114"/>
                  </a:lnTo>
                  <a:lnTo>
                    <a:pt x="302" y="114"/>
                  </a:lnTo>
                  <a:lnTo>
                    <a:pt x="304" y="98"/>
                  </a:lnTo>
                  <a:lnTo>
                    <a:pt x="306" y="86"/>
                  </a:lnTo>
                  <a:lnTo>
                    <a:pt x="312" y="74"/>
                  </a:lnTo>
                  <a:lnTo>
                    <a:pt x="318" y="66"/>
                  </a:lnTo>
                  <a:close/>
                  <a:moveTo>
                    <a:pt x="292" y="152"/>
                  </a:moveTo>
                  <a:lnTo>
                    <a:pt x="292" y="152"/>
                  </a:lnTo>
                  <a:lnTo>
                    <a:pt x="296" y="160"/>
                  </a:lnTo>
                  <a:lnTo>
                    <a:pt x="302" y="166"/>
                  </a:lnTo>
                  <a:lnTo>
                    <a:pt x="308" y="174"/>
                  </a:lnTo>
                  <a:lnTo>
                    <a:pt x="316" y="178"/>
                  </a:lnTo>
                  <a:lnTo>
                    <a:pt x="316" y="178"/>
                  </a:lnTo>
                  <a:lnTo>
                    <a:pt x="324" y="184"/>
                  </a:lnTo>
                  <a:lnTo>
                    <a:pt x="334" y="186"/>
                  </a:lnTo>
                  <a:lnTo>
                    <a:pt x="344" y="188"/>
                  </a:lnTo>
                  <a:lnTo>
                    <a:pt x="354" y="188"/>
                  </a:lnTo>
                  <a:lnTo>
                    <a:pt x="354" y="188"/>
                  </a:lnTo>
                  <a:lnTo>
                    <a:pt x="372" y="186"/>
                  </a:lnTo>
                  <a:lnTo>
                    <a:pt x="390" y="180"/>
                  </a:lnTo>
                  <a:lnTo>
                    <a:pt x="390" y="180"/>
                  </a:lnTo>
                  <a:lnTo>
                    <a:pt x="398" y="174"/>
                  </a:lnTo>
                  <a:lnTo>
                    <a:pt x="404" y="168"/>
                  </a:lnTo>
                  <a:lnTo>
                    <a:pt x="410" y="162"/>
                  </a:lnTo>
                  <a:lnTo>
                    <a:pt x="416" y="152"/>
                  </a:lnTo>
                  <a:lnTo>
                    <a:pt x="416" y="152"/>
                  </a:lnTo>
                  <a:lnTo>
                    <a:pt x="420" y="144"/>
                  </a:lnTo>
                  <a:lnTo>
                    <a:pt x="422" y="134"/>
                  </a:lnTo>
                  <a:lnTo>
                    <a:pt x="424" y="112"/>
                  </a:lnTo>
                  <a:lnTo>
                    <a:pt x="424" y="112"/>
                  </a:lnTo>
                  <a:lnTo>
                    <a:pt x="422" y="92"/>
                  </a:lnTo>
                  <a:lnTo>
                    <a:pt x="420" y="82"/>
                  </a:lnTo>
                  <a:lnTo>
                    <a:pt x="416" y="72"/>
                  </a:lnTo>
                  <a:lnTo>
                    <a:pt x="416" y="72"/>
                  </a:lnTo>
                  <a:lnTo>
                    <a:pt x="412" y="64"/>
                  </a:lnTo>
                  <a:lnTo>
                    <a:pt x="406" y="56"/>
                  </a:lnTo>
                  <a:lnTo>
                    <a:pt x="398" y="50"/>
                  </a:lnTo>
                  <a:lnTo>
                    <a:pt x="392" y="44"/>
                  </a:lnTo>
                  <a:lnTo>
                    <a:pt x="392" y="44"/>
                  </a:lnTo>
                  <a:lnTo>
                    <a:pt x="382" y="40"/>
                  </a:lnTo>
                  <a:lnTo>
                    <a:pt x="374" y="38"/>
                  </a:lnTo>
                  <a:lnTo>
                    <a:pt x="364" y="36"/>
                  </a:lnTo>
                  <a:lnTo>
                    <a:pt x="354" y="34"/>
                  </a:lnTo>
                  <a:lnTo>
                    <a:pt x="354" y="34"/>
                  </a:lnTo>
                  <a:lnTo>
                    <a:pt x="338" y="36"/>
                  </a:lnTo>
                  <a:lnTo>
                    <a:pt x="326" y="40"/>
                  </a:lnTo>
                  <a:lnTo>
                    <a:pt x="314" y="46"/>
                  </a:lnTo>
                  <a:lnTo>
                    <a:pt x="302" y="56"/>
                  </a:lnTo>
                  <a:lnTo>
                    <a:pt x="302" y="56"/>
                  </a:lnTo>
                  <a:lnTo>
                    <a:pt x="294" y="68"/>
                  </a:lnTo>
                  <a:lnTo>
                    <a:pt x="288" y="80"/>
                  </a:lnTo>
                  <a:lnTo>
                    <a:pt x="284" y="96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4" y="134"/>
                  </a:lnTo>
                  <a:lnTo>
                    <a:pt x="292" y="152"/>
                  </a:lnTo>
                  <a:close/>
                  <a:moveTo>
                    <a:pt x="158" y="54"/>
                  </a:moveTo>
                  <a:lnTo>
                    <a:pt x="206" y="54"/>
                  </a:lnTo>
                  <a:lnTo>
                    <a:pt x="206" y="54"/>
                  </a:lnTo>
                  <a:lnTo>
                    <a:pt x="220" y="56"/>
                  </a:lnTo>
                  <a:lnTo>
                    <a:pt x="226" y="58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6" y="68"/>
                  </a:lnTo>
                  <a:lnTo>
                    <a:pt x="238" y="78"/>
                  </a:lnTo>
                  <a:lnTo>
                    <a:pt x="238" y="78"/>
                  </a:lnTo>
                  <a:lnTo>
                    <a:pt x="236" y="86"/>
                  </a:lnTo>
                  <a:lnTo>
                    <a:pt x="234" y="92"/>
                  </a:lnTo>
                  <a:lnTo>
                    <a:pt x="234" y="92"/>
                  </a:lnTo>
                  <a:lnTo>
                    <a:pt x="228" y="96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12" y="102"/>
                  </a:lnTo>
                  <a:lnTo>
                    <a:pt x="200" y="104"/>
                  </a:lnTo>
                  <a:lnTo>
                    <a:pt x="158" y="104"/>
                  </a:lnTo>
                  <a:lnTo>
                    <a:pt x="158" y="54"/>
                  </a:lnTo>
                  <a:close/>
                  <a:moveTo>
                    <a:pt x="158" y="186"/>
                  </a:moveTo>
                  <a:lnTo>
                    <a:pt x="158" y="120"/>
                  </a:lnTo>
                  <a:lnTo>
                    <a:pt x="182" y="120"/>
                  </a:lnTo>
                  <a:lnTo>
                    <a:pt x="182" y="120"/>
                  </a:lnTo>
                  <a:lnTo>
                    <a:pt x="192" y="122"/>
                  </a:lnTo>
                  <a:lnTo>
                    <a:pt x="192" y="122"/>
                  </a:lnTo>
                  <a:lnTo>
                    <a:pt x="202" y="124"/>
                  </a:lnTo>
                  <a:lnTo>
                    <a:pt x="202" y="124"/>
                  </a:lnTo>
                  <a:lnTo>
                    <a:pt x="212" y="134"/>
                  </a:lnTo>
                  <a:lnTo>
                    <a:pt x="212" y="134"/>
                  </a:lnTo>
                  <a:lnTo>
                    <a:pt x="226" y="156"/>
                  </a:lnTo>
                  <a:lnTo>
                    <a:pt x="246" y="186"/>
                  </a:lnTo>
                  <a:lnTo>
                    <a:pt x="270" y="186"/>
                  </a:lnTo>
                  <a:lnTo>
                    <a:pt x="244" y="146"/>
                  </a:lnTo>
                  <a:lnTo>
                    <a:pt x="244" y="146"/>
                  </a:lnTo>
                  <a:lnTo>
                    <a:pt x="236" y="136"/>
                  </a:lnTo>
                  <a:lnTo>
                    <a:pt x="228" y="126"/>
                  </a:lnTo>
                  <a:lnTo>
                    <a:pt x="228" y="126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26" y="116"/>
                  </a:lnTo>
                  <a:lnTo>
                    <a:pt x="234" y="114"/>
                  </a:lnTo>
                  <a:lnTo>
                    <a:pt x="242" y="110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52" y="100"/>
                  </a:lnTo>
                  <a:lnTo>
                    <a:pt x="256" y="92"/>
                  </a:lnTo>
                  <a:lnTo>
                    <a:pt x="258" y="86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56" y="66"/>
                  </a:lnTo>
                  <a:lnTo>
                    <a:pt x="252" y="56"/>
                  </a:lnTo>
                  <a:lnTo>
                    <a:pt x="252" y="56"/>
                  </a:lnTo>
                  <a:lnTo>
                    <a:pt x="244" y="48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22" y="38"/>
                  </a:lnTo>
                  <a:lnTo>
                    <a:pt x="204" y="38"/>
                  </a:lnTo>
                  <a:lnTo>
                    <a:pt x="138" y="38"/>
                  </a:lnTo>
                  <a:lnTo>
                    <a:pt x="138" y="186"/>
                  </a:lnTo>
                  <a:lnTo>
                    <a:pt x="158" y="186"/>
                  </a:lnTo>
                  <a:close/>
                  <a:moveTo>
                    <a:pt x="20" y="56"/>
                  </a:moveTo>
                  <a:lnTo>
                    <a:pt x="58" y="56"/>
                  </a:lnTo>
                  <a:lnTo>
                    <a:pt x="58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2" y="60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92" y="72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2" y="92"/>
                  </a:lnTo>
                  <a:lnTo>
                    <a:pt x="88" y="98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0" y="104"/>
                  </a:lnTo>
                  <a:lnTo>
                    <a:pt x="74" y="106"/>
                  </a:lnTo>
                  <a:lnTo>
                    <a:pt x="58" y="108"/>
                  </a:lnTo>
                  <a:lnTo>
                    <a:pt x="20" y="108"/>
                  </a:lnTo>
                  <a:lnTo>
                    <a:pt x="20" y="56"/>
                  </a:lnTo>
                  <a:close/>
                  <a:moveTo>
                    <a:pt x="20" y="186"/>
                  </a:moveTo>
                  <a:lnTo>
                    <a:pt x="20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72" y="126"/>
                  </a:lnTo>
                  <a:lnTo>
                    <a:pt x="84" y="122"/>
                  </a:lnTo>
                  <a:lnTo>
                    <a:pt x="94" y="118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6" y="106"/>
                  </a:lnTo>
                  <a:lnTo>
                    <a:pt x="110" y="98"/>
                  </a:lnTo>
                  <a:lnTo>
                    <a:pt x="112" y="90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12" y="70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104" y="52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88" y="42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56" y="38"/>
                  </a:lnTo>
                  <a:lnTo>
                    <a:pt x="0" y="38"/>
                  </a:lnTo>
                  <a:lnTo>
                    <a:pt x="0" y="186"/>
                  </a:lnTo>
                  <a:lnTo>
                    <a:pt x="20" y="186"/>
                  </a:lnTo>
                  <a:close/>
                </a:path>
              </a:pathLst>
            </a:custGeom>
            <a:solidFill>
              <a:srgbClr val="1F1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7"/>
            <p:cNvSpPr>
              <a:spLocks/>
            </p:cNvSpPr>
            <p:nvPr userDrawn="1"/>
          </p:nvSpPr>
          <p:spPr bwMode="auto">
            <a:xfrm>
              <a:off x="7894638" y="2652713"/>
              <a:ext cx="215900" cy="234950"/>
            </a:xfrm>
            <a:custGeom>
              <a:avLst/>
              <a:gdLst>
                <a:gd name="T0" fmla="*/ 78 w 136"/>
                <a:gd name="T1" fmla="*/ 148 h 148"/>
                <a:gd name="T2" fmla="*/ 78 w 136"/>
                <a:gd name="T3" fmla="*/ 86 h 148"/>
                <a:gd name="T4" fmla="*/ 136 w 136"/>
                <a:gd name="T5" fmla="*/ 0 h 148"/>
                <a:gd name="T6" fmla="*/ 114 w 136"/>
                <a:gd name="T7" fmla="*/ 0 h 148"/>
                <a:gd name="T8" fmla="*/ 84 w 136"/>
                <a:gd name="T9" fmla="*/ 44 h 148"/>
                <a:gd name="T10" fmla="*/ 84 w 136"/>
                <a:gd name="T11" fmla="*/ 44 h 148"/>
                <a:gd name="T12" fmla="*/ 68 w 136"/>
                <a:gd name="T13" fmla="*/ 70 h 148"/>
                <a:gd name="T14" fmla="*/ 68 w 136"/>
                <a:gd name="T15" fmla="*/ 70 h 148"/>
                <a:gd name="T16" fmla="*/ 54 w 136"/>
                <a:gd name="T17" fmla="*/ 44 h 148"/>
                <a:gd name="T18" fmla="*/ 24 w 136"/>
                <a:gd name="T19" fmla="*/ 0 h 148"/>
                <a:gd name="T20" fmla="*/ 0 w 136"/>
                <a:gd name="T21" fmla="*/ 0 h 148"/>
                <a:gd name="T22" fmla="*/ 58 w 136"/>
                <a:gd name="T23" fmla="*/ 86 h 148"/>
                <a:gd name="T24" fmla="*/ 58 w 136"/>
                <a:gd name="T25" fmla="*/ 148 h 148"/>
                <a:gd name="T26" fmla="*/ 78 w 136"/>
                <a:gd name="T2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148">
                  <a:moveTo>
                    <a:pt x="78" y="148"/>
                  </a:moveTo>
                  <a:lnTo>
                    <a:pt x="78" y="86"/>
                  </a:lnTo>
                  <a:lnTo>
                    <a:pt x="136" y="0"/>
                  </a:lnTo>
                  <a:lnTo>
                    <a:pt x="114" y="0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68" y="70"/>
                  </a:lnTo>
                  <a:lnTo>
                    <a:pt x="68" y="70"/>
                  </a:lnTo>
                  <a:lnTo>
                    <a:pt x="54" y="4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8" y="86"/>
                  </a:lnTo>
                  <a:lnTo>
                    <a:pt x="58" y="148"/>
                  </a:lnTo>
                  <a:lnTo>
                    <a:pt x="7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8"/>
            <p:cNvSpPr>
              <a:spLocks/>
            </p:cNvSpPr>
            <p:nvPr userDrawn="1"/>
          </p:nvSpPr>
          <p:spPr bwMode="auto">
            <a:xfrm>
              <a:off x="7700963" y="2652713"/>
              <a:ext cx="187325" cy="234950"/>
            </a:xfrm>
            <a:custGeom>
              <a:avLst/>
              <a:gdLst>
                <a:gd name="T0" fmla="*/ 68 w 118"/>
                <a:gd name="T1" fmla="*/ 148 h 148"/>
                <a:gd name="T2" fmla="*/ 68 w 118"/>
                <a:gd name="T3" fmla="*/ 18 h 148"/>
                <a:gd name="T4" fmla="*/ 118 w 118"/>
                <a:gd name="T5" fmla="*/ 18 h 148"/>
                <a:gd name="T6" fmla="*/ 118 w 118"/>
                <a:gd name="T7" fmla="*/ 0 h 148"/>
                <a:gd name="T8" fmla="*/ 0 w 118"/>
                <a:gd name="T9" fmla="*/ 0 h 148"/>
                <a:gd name="T10" fmla="*/ 0 w 118"/>
                <a:gd name="T11" fmla="*/ 18 h 148"/>
                <a:gd name="T12" fmla="*/ 48 w 118"/>
                <a:gd name="T13" fmla="*/ 18 h 148"/>
                <a:gd name="T14" fmla="*/ 48 w 118"/>
                <a:gd name="T15" fmla="*/ 148 h 148"/>
                <a:gd name="T16" fmla="*/ 68 w 118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8">
                  <a:moveTo>
                    <a:pt x="68" y="148"/>
                  </a:moveTo>
                  <a:lnTo>
                    <a:pt x="68" y="18"/>
                  </a:lnTo>
                  <a:lnTo>
                    <a:pt x="118" y="18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8" y="18"/>
                  </a:lnTo>
                  <a:lnTo>
                    <a:pt x="48" y="148"/>
                  </a:lnTo>
                  <a:lnTo>
                    <a:pt x="6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9"/>
            <p:cNvSpPr>
              <a:spLocks/>
            </p:cNvSpPr>
            <p:nvPr userDrawn="1"/>
          </p:nvSpPr>
          <p:spPr bwMode="auto">
            <a:xfrm>
              <a:off x="7516813" y="2678113"/>
              <a:ext cx="127000" cy="79375"/>
            </a:xfrm>
            <a:custGeom>
              <a:avLst/>
              <a:gdLst>
                <a:gd name="T0" fmla="*/ 0 w 80"/>
                <a:gd name="T1" fmla="*/ 0 h 50"/>
                <a:gd name="T2" fmla="*/ 48 w 80"/>
                <a:gd name="T3" fmla="*/ 0 h 50"/>
                <a:gd name="T4" fmla="*/ 48 w 80"/>
                <a:gd name="T5" fmla="*/ 0 h 50"/>
                <a:gd name="T6" fmla="*/ 62 w 80"/>
                <a:gd name="T7" fmla="*/ 2 h 50"/>
                <a:gd name="T8" fmla="*/ 68 w 80"/>
                <a:gd name="T9" fmla="*/ 4 h 50"/>
                <a:gd name="T10" fmla="*/ 72 w 80"/>
                <a:gd name="T11" fmla="*/ 6 h 50"/>
                <a:gd name="T12" fmla="*/ 72 w 80"/>
                <a:gd name="T13" fmla="*/ 6 h 50"/>
                <a:gd name="T14" fmla="*/ 78 w 80"/>
                <a:gd name="T15" fmla="*/ 14 h 50"/>
                <a:gd name="T16" fmla="*/ 80 w 80"/>
                <a:gd name="T17" fmla="*/ 24 h 50"/>
                <a:gd name="T18" fmla="*/ 80 w 80"/>
                <a:gd name="T19" fmla="*/ 24 h 50"/>
                <a:gd name="T20" fmla="*/ 78 w 80"/>
                <a:gd name="T21" fmla="*/ 32 h 50"/>
                <a:gd name="T22" fmla="*/ 76 w 80"/>
                <a:gd name="T23" fmla="*/ 38 h 50"/>
                <a:gd name="T24" fmla="*/ 76 w 80"/>
                <a:gd name="T25" fmla="*/ 38 h 50"/>
                <a:gd name="T26" fmla="*/ 70 w 80"/>
                <a:gd name="T27" fmla="*/ 42 h 50"/>
                <a:gd name="T28" fmla="*/ 64 w 80"/>
                <a:gd name="T29" fmla="*/ 46 h 50"/>
                <a:gd name="T30" fmla="*/ 64 w 80"/>
                <a:gd name="T31" fmla="*/ 46 h 50"/>
                <a:gd name="T32" fmla="*/ 54 w 80"/>
                <a:gd name="T33" fmla="*/ 48 h 50"/>
                <a:gd name="T34" fmla="*/ 42 w 80"/>
                <a:gd name="T35" fmla="*/ 50 h 50"/>
                <a:gd name="T36" fmla="*/ 0 w 80"/>
                <a:gd name="T37" fmla="*/ 50 h 50"/>
                <a:gd name="T38" fmla="*/ 0 w 80"/>
                <a:gd name="T3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50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8" y="1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78" y="3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0" y="42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54" y="48"/>
                  </a:lnTo>
                  <a:lnTo>
                    <a:pt x="42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10"/>
            <p:cNvSpPr>
              <a:spLocks/>
            </p:cNvSpPr>
            <p:nvPr userDrawn="1"/>
          </p:nvSpPr>
          <p:spPr bwMode="auto">
            <a:xfrm>
              <a:off x="7485063" y="2652713"/>
              <a:ext cx="209550" cy="234950"/>
            </a:xfrm>
            <a:custGeom>
              <a:avLst/>
              <a:gdLst>
                <a:gd name="T0" fmla="*/ 20 w 132"/>
                <a:gd name="T1" fmla="*/ 148 h 148"/>
                <a:gd name="T2" fmla="*/ 20 w 132"/>
                <a:gd name="T3" fmla="*/ 82 h 148"/>
                <a:gd name="T4" fmla="*/ 42 w 132"/>
                <a:gd name="T5" fmla="*/ 82 h 148"/>
                <a:gd name="T6" fmla="*/ 42 w 132"/>
                <a:gd name="T7" fmla="*/ 82 h 148"/>
                <a:gd name="T8" fmla="*/ 54 w 132"/>
                <a:gd name="T9" fmla="*/ 84 h 148"/>
                <a:gd name="T10" fmla="*/ 54 w 132"/>
                <a:gd name="T11" fmla="*/ 84 h 148"/>
                <a:gd name="T12" fmla="*/ 62 w 132"/>
                <a:gd name="T13" fmla="*/ 86 h 148"/>
                <a:gd name="T14" fmla="*/ 62 w 132"/>
                <a:gd name="T15" fmla="*/ 86 h 148"/>
                <a:gd name="T16" fmla="*/ 72 w 132"/>
                <a:gd name="T17" fmla="*/ 96 h 148"/>
                <a:gd name="T18" fmla="*/ 72 w 132"/>
                <a:gd name="T19" fmla="*/ 96 h 148"/>
                <a:gd name="T20" fmla="*/ 88 w 132"/>
                <a:gd name="T21" fmla="*/ 118 h 148"/>
                <a:gd name="T22" fmla="*/ 106 w 132"/>
                <a:gd name="T23" fmla="*/ 148 h 148"/>
                <a:gd name="T24" fmla="*/ 132 w 132"/>
                <a:gd name="T25" fmla="*/ 148 h 148"/>
                <a:gd name="T26" fmla="*/ 106 w 132"/>
                <a:gd name="T27" fmla="*/ 108 h 148"/>
                <a:gd name="T28" fmla="*/ 106 w 132"/>
                <a:gd name="T29" fmla="*/ 108 h 148"/>
                <a:gd name="T30" fmla="*/ 98 w 132"/>
                <a:gd name="T31" fmla="*/ 98 h 148"/>
                <a:gd name="T32" fmla="*/ 90 w 132"/>
                <a:gd name="T33" fmla="*/ 88 h 148"/>
                <a:gd name="T34" fmla="*/ 90 w 132"/>
                <a:gd name="T35" fmla="*/ 88 h 148"/>
                <a:gd name="T36" fmla="*/ 78 w 132"/>
                <a:gd name="T37" fmla="*/ 80 h 148"/>
                <a:gd name="T38" fmla="*/ 78 w 132"/>
                <a:gd name="T39" fmla="*/ 80 h 148"/>
                <a:gd name="T40" fmla="*/ 88 w 132"/>
                <a:gd name="T41" fmla="*/ 78 h 148"/>
                <a:gd name="T42" fmla="*/ 96 w 132"/>
                <a:gd name="T43" fmla="*/ 76 h 148"/>
                <a:gd name="T44" fmla="*/ 104 w 132"/>
                <a:gd name="T45" fmla="*/ 72 h 148"/>
                <a:gd name="T46" fmla="*/ 110 w 132"/>
                <a:gd name="T47" fmla="*/ 66 h 148"/>
                <a:gd name="T48" fmla="*/ 110 w 132"/>
                <a:gd name="T49" fmla="*/ 66 h 148"/>
                <a:gd name="T50" fmla="*/ 114 w 132"/>
                <a:gd name="T51" fmla="*/ 62 h 148"/>
                <a:gd name="T52" fmla="*/ 116 w 132"/>
                <a:gd name="T53" fmla="*/ 54 h 148"/>
                <a:gd name="T54" fmla="*/ 118 w 132"/>
                <a:gd name="T55" fmla="*/ 48 h 148"/>
                <a:gd name="T56" fmla="*/ 120 w 132"/>
                <a:gd name="T57" fmla="*/ 40 h 148"/>
                <a:gd name="T58" fmla="*/ 120 w 132"/>
                <a:gd name="T59" fmla="*/ 40 h 148"/>
                <a:gd name="T60" fmla="*/ 118 w 132"/>
                <a:gd name="T61" fmla="*/ 28 h 148"/>
                <a:gd name="T62" fmla="*/ 114 w 132"/>
                <a:gd name="T63" fmla="*/ 18 h 148"/>
                <a:gd name="T64" fmla="*/ 114 w 132"/>
                <a:gd name="T65" fmla="*/ 18 h 148"/>
                <a:gd name="T66" fmla="*/ 106 w 132"/>
                <a:gd name="T67" fmla="*/ 10 h 148"/>
                <a:gd name="T68" fmla="*/ 96 w 132"/>
                <a:gd name="T69" fmla="*/ 4 h 148"/>
                <a:gd name="T70" fmla="*/ 96 w 132"/>
                <a:gd name="T71" fmla="*/ 4 h 148"/>
                <a:gd name="T72" fmla="*/ 84 w 132"/>
                <a:gd name="T73" fmla="*/ 0 h 148"/>
                <a:gd name="T74" fmla="*/ 66 w 132"/>
                <a:gd name="T75" fmla="*/ 0 h 148"/>
                <a:gd name="T76" fmla="*/ 0 w 132"/>
                <a:gd name="T77" fmla="*/ 0 h 148"/>
                <a:gd name="T78" fmla="*/ 0 w 132"/>
                <a:gd name="T79" fmla="*/ 148 h 148"/>
                <a:gd name="T80" fmla="*/ 20 w 132"/>
                <a:gd name="T8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" h="148">
                  <a:moveTo>
                    <a:pt x="20" y="148"/>
                  </a:moveTo>
                  <a:lnTo>
                    <a:pt x="20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88" y="118"/>
                  </a:lnTo>
                  <a:lnTo>
                    <a:pt x="106" y="148"/>
                  </a:lnTo>
                  <a:lnTo>
                    <a:pt x="132" y="148"/>
                  </a:lnTo>
                  <a:lnTo>
                    <a:pt x="106" y="108"/>
                  </a:lnTo>
                  <a:lnTo>
                    <a:pt x="106" y="108"/>
                  </a:lnTo>
                  <a:lnTo>
                    <a:pt x="98" y="98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88" y="78"/>
                  </a:lnTo>
                  <a:lnTo>
                    <a:pt x="96" y="76"/>
                  </a:lnTo>
                  <a:lnTo>
                    <a:pt x="104" y="72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14" y="62"/>
                  </a:lnTo>
                  <a:lnTo>
                    <a:pt x="116" y="54"/>
                  </a:lnTo>
                  <a:lnTo>
                    <a:pt x="118" y="48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18" y="2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06" y="10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11"/>
            <p:cNvSpPr>
              <a:spLocks/>
            </p:cNvSpPr>
            <p:nvPr userDrawn="1"/>
          </p:nvSpPr>
          <p:spPr bwMode="auto">
            <a:xfrm>
              <a:off x="7265988" y="2652713"/>
              <a:ext cx="174625" cy="234950"/>
            </a:xfrm>
            <a:custGeom>
              <a:avLst/>
              <a:gdLst>
                <a:gd name="T0" fmla="*/ 110 w 110"/>
                <a:gd name="T1" fmla="*/ 148 h 148"/>
                <a:gd name="T2" fmla="*/ 110 w 110"/>
                <a:gd name="T3" fmla="*/ 130 h 148"/>
                <a:gd name="T4" fmla="*/ 20 w 110"/>
                <a:gd name="T5" fmla="*/ 130 h 148"/>
                <a:gd name="T6" fmla="*/ 20 w 110"/>
                <a:gd name="T7" fmla="*/ 80 h 148"/>
                <a:gd name="T8" fmla="*/ 102 w 110"/>
                <a:gd name="T9" fmla="*/ 80 h 148"/>
                <a:gd name="T10" fmla="*/ 102 w 110"/>
                <a:gd name="T11" fmla="*/ 62 h 148"/>
                <a:gd name="T12" fmla="*/ 20 w 110"/>
                <a:gd name="T13" fmla="*/ 62 h 148"/>
                <a:gd name="T14" fmla="*/ 20 w 110"/>
                <a:gd name="T15" fmla="*/ 18 h 148"/>
                <a:gd name="T16" fmla="*/ 108 w 110"/>
                <a:gd name="T17" fmla="*/ 18 h 148"/>
                <a:gd name="T18" fmla="*/ 108 w 110"/>
                <a:gd name="T19" fmla="*/ 0 h 148"/>
                <a:gd name="T20" fmla="*/ 0 w 110"/>
                <a:gd name="T21" fmla="*/ 0 h 148"/>
                <a:gd name="T22" fmla="*/ 0 w 110"/>
                <a:gd name="T23" fmla="*/ 148 h 148"/>
                <a:gd name="T24" fmla="*/ 110 w 110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48">
                  <a:moveTo>
                    <a:pt x="110" y="148"/>
                  </a:moveTo>
                  <a:lnTo>
                    <a:pt x="110" y="130"/>
                  </a:lnTo>
                  <a:lnTo>
                    <a:pt x="20" y="130"/>
                  </a:lnTo>
                  <a:lnTo>
                    <a:pt x="20" y="80"/>
                  </a:lnTo>
                  <a:lnTo>
                    <a:pt x="102" y="80"/>
                  </a:lnTo>
                  <a:lnTo>
                    <a:pt x="102" y="62"/>
                  </a:lnTo>
                  <a:lnTo>
                    <a:pt x="20" y="62"/>
                  </a:lnTo>
                  <a:lnTo>
                    <a:pt x="20" y="18"/>
                  </a:lnTo>
                  <a:lnTo>
                    <a:pt x="108" y="18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1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12"/>
            <p:cNvSpPr>
              <a:spLocks/>
            </p:cNvSpPr>
            <p:nvPr userDrawn="1"/>
          </p:nvSpPr>
          <p:spPr bwMode="auto">
            <a:xfrm>
              <a:off x="7075488" y="2681288"/>
              <a:ext cx="117475" cy="82550"/>
            </a:xfrm>
            <a:custGeom>
              <a:avLst/>
              <a:gdLst>
                <a:gd name="T0" fmla="*/ 0 w 74"/>
                <a:gd name="T1" fmla="*/ 0 h 52"/>
                <a:gd name="T2" fmla="*/ 38 w 74"/>
                <a:gd name="T3" fmla="*/ 0 h 52"/>
                <a:gd name="T4" fmla="*/ 38 w 74"/>
                <a:gd name="T5" fmla="*/ 0 h 52"/>
                <a:gd name="T6" fmla="*/ 56 w 74"/>
                <a:gd name="T7" fmla="*/ 0 h 52"/>
                <a:gd name="T8" fmla="*/ 56 w 74"/>
                <a:gd name="T9" fmla="*/ 0 h 52"/>
                <a:gd name="T10" fmla="*/ 64 w 74"/>
                <a:gd name="T11" fmla="*/ 4 h 52"/>
                <a:gd name="T12" fmla="*/ 70 w 74"/>
                <a:gd name="T13" fmla="*/ 10 h 52"/>
                <a:gd name="T14" fmla="*/ 70 w 74"/>
                <a:gd name="T15" fmla="*/ 10 h 52"/>
                <a:gd name="T16" fmla="*/ 72 w 74"/>
                <a:gd name="T17" fmla="*/ 16 h 52"/>
                <a:gd name="T18" fmla="*/ 74 w 74"/>
                <a:gd name="T19" fmla="*/ 26 h 52"/>
                <a:gd name="T20" fmla="*/ 74 w 74"/>
                <a:gd name="T21" fmla="*/ 26 h 52"/>
                <a:gd name="T22" fmla="*/ 72 w 74"/>
                <a:gd name="T23" fmla="*/ 36 h 52"/>
                <a:gd name="T24" fmla="*/ 70 w 74"/>
                <a:gd name="T25" fmla="*/ 42 h 52"/>
                <a:gd name="T26" fmla="*/ 66 w 74"/>
                <a:gd name="T27" fmla="*/ 46 h 52"/>
                <a:gd name="T28" fmla="*/ 66 w 74"/>
                <a:gd name="T29" fmla="*/ 46 h 52"/>
                <a:gd name="T30" fmla="*/ 62 w 74"/>
                <a:gd name="T31" fmla="*/ 48 h 52"/>
                <a:gd name="T32" fmla="*/ 56 w 74"/>
                <a:gd name="T33" fmla="*/ 50 h 52"/>
                <a:gd name="T34" fmla="*/ 38 w 74"/>
                <a:gd name="T35" fmla="*/ 52 h 52"/>
                <a:gd name="T36" fmla="*/ 0 w 74"/>
                <a:gd name="T37" fmla="*/ 52 h 52"/>
                <a:gd name="T38" fmla="*/ 0 w 74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52">
                  <a:moveTo>
                    <a:pt x="0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1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2" y="36"/>
                  </a:lnTo>
                  <a:lnTo>
                    <a:pt x="70" y="42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2" y="48"/>
                  </a:lnTo>
                  <a:lnTo>
                    <a:pt x="56" y="50"/>
                  </a:lnTo>
                  <a:lnTo>
                    <a:pt x="38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13"/>
            <p:cNvSpPr>
              <a:spLocks/>
            </p:cNvSpPr>
            <p:nvPr userDrawn="1"/>
          </p:nvSpPr>
          <p:spPr bwMode="auto">
            <a:xfrm>
              <a:off x="7043738" y="2652713"/>
              <a:ext cx="180975" cy="234950"/>
            </a:xfrm>
            <a:custGeom>
              <a:avLst/>
              <a:gdLst>
                <a:gd name="T0" fmla="*/ 20 w 114"/>
                <a:gd name="T1" fmla="*/ 148 h 148"/>
                <a:gd name="T2" fmla="*/ 20 w 114"/>
                <a:gd name="T3" fmla="*/ 88 h 148"/>
                <a:gd name="T4" fmla="*/ 58 w 114"/>
                <a:gd name="T5" fmla="*/ 88 h 148"/>
                <a:gd name="T6" fmla="*/ 58 w 114"/>
                <a:gd name="T7" fmla="*/ 88 h 148"/>
                <a:gd name="T8" fmla="*/ 74 w 114"/>
                <a:gd name="T9" fmla="*/ 88 h 148"/>
                <a:gd name="T10" fmla="*/ 86 w 114"/>
                <a:gd name="T11" fmla="*/ 84 h 148"/>
                <a:gd name="T12" fmla="*/ 94 w 114"/>
                <a:gd name="T13" fmla="*/ 80 h 148"/>
                <a:gd name="T14" fmla="*/ 102 w 114"/>
                <a:gd name="T15" fmla="*/ 74 h 148"/>
                <a:gd name="T16" fmla="*/ 102 w 114"/>
                <a:gd name="T17" fmla="*/ 74 h 148"/>
                <a:gd name="T18" fmla="*/ 108 w 114"/>
                <a:gd name="T19" fmla="*/ 68 h 148"/>
                <a:gd name="T20" fmla="*/ 112 w 114"/>
                <a:gd name="T21" fmla="*/ 60 h 148"/>
                <a:gd name="T22" fmla="*/ 114 w 114"/>
                <a:gd name="T23" fmla="*/ 52 h 148"/>
                <a:gd name="T24" fmla="*/ 114 w 114"/>
                <a:gd name="T25" fmla="*/ 42 h 148"/>
                <a:gd name="T26" fmla="*/ 114 w 114"/>
                <a:gd name="T27" fmla="*/ 42 h 148"/>
                <a:gd name="T28" fmla="*/ 114 w 114"/>
                <a:gd name="T29" fmla="*/ 32 h 148"/>
                <a:gd name="T30" fmla="*/ 110 w 114"/>
                <a:gd name="T31" fmla="*/ 22 h 148"/>
                <a:gd name="T32" fmla="*/ 110 w 114"/>
                <a:gd name="T33" fmla="*/ 22 h 148"/>
                <a:gd name="T34" fmla="*/ 104 w 114"/>
                <a:gd name="T35" fmla="*/ 14 h 148"/>
                <a:gd name="T36" fmla="*/ 98 w 114"/>
                <a:gd name="T37" fmla="*/ 8 h 148"/>
                <a:gd name="T38" fmla="*/ 98 w 114"/>
                <a:gd name="T39" fmla="*/ 8 h 148"/>
                <a:gd name="T40" fmla="*/ 90 w 114"/>
                <a:gd name="T41" fmla="*/ 4 h 148"/>
                <a:gd name="T42" fmla="*/ 80 w 114"/>
                <a:gd name="T43" fmla="*/ 0 h 148"/>
                <a:gd name="T44" fmla="*/ 80 w 114"/>
                <a:gd name="T45" fmla="*/ 0 h 148"/>
                <a:gd name="T46" fmla="*/ 56 w 114"/>
                <a:gd name="T47" fmla="*/ 0 h 148"/>
                <a:gd name="T48" fmla="*/ 0 w 114"/>
                <a:gd name="T49" fmla="*/ 0 h 148"/>
                <a:gd name="T50" fmla="*/ 0 w 114"/>
                <a:gd name="T51" fmla="*/ 148 h 148"/>
                <a:gd name="T52" fmla="*/ 20 w 114"/>
                <a:gd name="T5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4" h="148">
                  <a:moveTo>
                    <a:pt x="20" y="148"/>
                  </a:moveTo>
                  <a:lnTo>
                    <a:pt x="20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74" y="88"/>
                  </a:lnTo>
                  <a:lnTo>
                    <a:pt x="86" y="84"/>
                  </a:lnTo>
                  <a:lnTo>
                    <a:pt x="94" y="80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108" y="68"/>
                  </a:lnTo>
                  <a:lnTo>
                    <a:pt x="112" y="60"/>
                  </a:lnTo>
                  <a:lnTo>
                    <a:pt x="114" y="5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4" y="32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4" y="14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0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14"/>
            <p:cNvSpPr>
              <a:spLocks/>
            </p:cNvSpPr>
            <p:nvPr userDrawn="1"/>
          </p:nvSpPr>
          <p:spPr bwMode="auto">
            <a:xfrm>
              <a:off x="6811963" y="2674938"/>
              <a:ext cx="158750" cy="190500"/>
            </a:xfrm>
            <a:custGeom>
              <a:avLst/>
              <a:gdLst>
                <a:gd name="T0" fmla="*/ 14 w 100"/>
                <a:gd name="T1" fmla="*/ 14 h 120"/>
                <a:gd name="T2" fmla="*/ 14 w 100"/>
                <a:gd name="T3" fmla="*/ 14 h 120"/>
                <a:gd name="T4" fmla="*/ 22 w 100"/>
                <a:gd name="T5" fmla="*/ 8 h 120"/>
                <a:gd name="T6" fmla="*/ 30 w 100"/>
                <a:gd name="T7" fmla="*/ 4 h 120"/>
                <a:gd name="T8" fmla="*/ 40 w 100"/>
                <a:gd name="T9" fmla="*/ 0 h 120"/>
                <a:gd name="T10" fmla="*/ 50 w 100"/>
                <a:gd name="T11" fmla="*/ 0 h 120"/>
                <a:gd name="T12" fmla="*/ 50 w 100"/>
                <a:gd name="T13" fmla="*/ 0 h 120"/>
                <a:gd name="T14" fmla="*/ 64 w 100"/>
                <a:gd name="T15" fmla="*/ 2 h 120"/>
                <a:gd name="T16" fmla="*/ 76 w 100"/>
                <a:gd name="T17" fmla="*/ 8 h 120"/>
                <a:gd name="T18" fmla="*/ 76 w 100"/>
                <a:gd name="T19" fmla="*/ 8 h 120"/>
                <a:gd name="T20" fmla="*/ 88 w 100"/>
                <a:gd name="T21" fmla="*/ 16 h 120"/>
                <a:gd name="T22" fmla="*/ 94 w 100"/>
                <a:gd name="T23" fmla="*/ 28 h 120"/>
                <a:gd name="T24" fmla="*/ 94 w 100"/>
                <a:gd name="T25" fmla="*/ 28 h 120"/>
                <a:gd name="T26" fmla="*/ 100 w 100"/>
                <a:gd name="T27" fmla="*/ 44 h 120"/>
                <a:gd name="T28" fmla="*/ 100 w 100"/>
                <a:gd name="T29" fmla="*/ 60 h 120"/>
                <a:gd name="T30" fmla="*/ 100 w 100"/>
                <a:gd name="T31" fmla="*/ 60 h 120"/>
                <a:gd name="T32" fmla="*/ 100 w 100"/>
                <a:gd name="T33" fmla="*/ 74 h 120"/>
                <a:gd name="T34" fmla="*/ 98 w 100"/>
                <a:gd name="T35" fmla="*/ 86 h 120"/>
                <a:gd name="T36" fmla="*/ 92 w 100"/>
                <a:gd name="T37" fmla="*/ 96 h 120"/>
                <a:gd name="T38" fmla="*/ 86 w 100"/>
                <a:gd name="T39" fmla="*/ 104 h 120"/>
                <a:gd name="T40" fmla="*/ 86 w 100"/>
                <a:gd name="T41" fmla="*/ 104 h 120"/>
                <a:gd name="T42" fmla="*/ 78 w 100"/>
                <a:gd name="T43" fmla="*/ 112 h 120"/>
                <a:gd name="T44" fmla="*/ 70 w 100"/>
                <a:gd name="T45" fmla="*/ 116 h 120"/>
                <a:gd name="T46" fmla="*/ 60 w 100"/>
                <a:gd name="T47" fmla="*/ 120 h 120"/>
                <a:gd name="T48" fmla="*/ 50 w 100"/>
                <a:gd name="T49" fmla="*/ 120 h 120"/>
                <a:gd name="T50" fmla="*/ 50 w 100"/>
                <a:gd name="T51" fmla="*/ 120 h 120"/>
                <a:gd name="T52" fmla="*/ 40 w 100"/>
                <a:gd name="T53" fmla="*/ 120 h 120"/>
                <a:gd name="T54" fmla="*/ 30 w 100"/>
                <a:gd name="T55" fmla="*/ 116 h 120"/>
                <a:gd name="T56" fmla="*/ 22 w 100"/>
                <a:gd name="T57" fmla="*/ 112 h 120"/>
                <a:gd name="T58" fmla="*/ 14 w 100"/>
                <a:gd name="T59" fmla="*/ 104 h 120"/>
                <a:gd name="T60" fmla="*/ 14 w 100"/>
                <a:gd name="T61" fmla="*/ 104 h 120"/>
                <a:gd name="T62" fmla="*/ 8 w 100"/>
                <a:gd name="T63" fmla="*/ 96 h 120"/>
                <a:gd name="T64" fmla="*/ 2 w 100"/>
                <a:gd name="T65" fmla="*/ 86 h 120"/>
                <a:gd name="T66" fmla="*/ 0 w 100"/>
                <a:gd name="T67" fmla="*/ 74 h 120"/>
                <a:gd name="T68" fmla="*/ 0 w 100"/>
                <a:gd name="T69" fmla="*/ 62 h 120"/>
                <a:gd name="T70" fmla="*/ 0 w 100"/>
                <a:gd name="T71" fmla="*/ 62 h 120"/>
                <a:gd name="T72" fmla="*/ 0 w 100"/>
                <a:gd name="T73" fmla="*/ 46 h 120"/>
                <a:gd name="T74" fmla="*/ 4 w 100"/>
                <a:gd name="T75" fmla="*/ 34 h 120"/>
                <a:gd name="T76" fmla="*/ 8 w 100"/>
                <a:gd name="T77" fmla="*/ 22 h 120"/>
                <a:gd name="T78" fmla="*/ 14 w 100"/>
                <a:gd name="T79" fmla="*/ 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120">
                  <a:moveTo>
                    <a:pt x="14" y="14"/>
                  </a:move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4" y="2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8" y="16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100" y="44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74"/>
                  </a:lnTo>
                  <a:lnTo>
                    <a:pt x="98" y="86"/>
                  </a:lnTo>
                  <a:lnTo>
                    <a:pt x="92" y="96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78" y="112"/>
                  </a:lnTo>
                  <a:lnTo>
                    <a:pt x="70" y="116"/>
                  </a:lnTo>
                  <a:lnTo>
                    <a:pt x="60" y="120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40" y="120"/>
                  </a:lnTo>
                  <a:lnTo>
                    <a:pt x="30" y="116"/>
                  </a:lnTo>
                  <a:lnTo>
                    <a:pt x="22" y="112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8" y="96"/>
                  </a:lnTo>
                  <a:lnTo>
                    <a:pt x="2" y="86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4" y="34"/>
                  </a:lnTo>
                  <a:lnTo>
                    <a:pt x="8" y="22"/>
                  </a:lnTo>
                  <a:lnTo>
                    <a:pt x="14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15"/>
            <p:cNvSpPr>
              <a:spLocks/>
            </p:cNvSpPr>
            <p:nvPr userDrawn="1"/>
          </p:nvSpPr>
          <p:spPr bwMode="auto">
            <a:xfrm>
              <a:off x="6777038" y="2646363"/>
              <a:ext cx="228600" cy="244475"/>
            </a:xfrm>
            <a:custGeom>
              <a:avLst/>
              <a:gdLst>
                <a:gd name="T0" fmla="*/ 10 w 144"/>
                <a:gd name="T1" fmla="*/ 118 h 154"/>
                <a:gd name="T2" fmla="*/ 10 w 144"/>
                <a:gd name="T3" fmla="*/ 118 h 154"/>
                <a:gd name="T4" fmla="*/ 14 w 144"/>
                <a:gd name="T5" fmla="*/ 126 h 154"/>
                <a:gd name="T6" fmla="*/ 20 w 144"/>
                <a:gd name="T7" fmla="*/ 132 h 154"/>
                <a:gd name="T8" fmla="*/ 26 w 144"/>
                <a:gd name="T9" fmla="*/ 140 h 154"/>
                <a:gd name="T10" fmla="*/ 34 w 144"/>
                <a:gd name="T11" fmla="*/ 144 h 154"/>
                <a:gd name="T12" fmla="*/ 34 w 144"/>
                <a:gd name="T13" fmla="*/ 144 h 154"/>
                <a:gd name="T14" fmla="*/ 44 w 144"/>
                <a:gd name="T15" fmla="*/ 150 h 154"/>
                <a:gd name="T16" fmla="*/ 52 w 144"/>
                <a:gd name="T17" fmla="*/ 152 h 154"/>
                <a:gd name="T18" fmla="*/ 62 w 144"/>
                <a:gd name="T19" fmla="*/ 154 h 154"/>
                <a:gd name="T20" fmla="*/ 72 w 144"/>
                <a:gd name="T21" fmla="*/ 154 h 154"/>
                <a:gd name="T22" fmla="*/ 72 w 144"/>
                <a:gd name="T23" fmla="*/ 154 h 154"/>
                <a:gd name="T24" fmla="*/ 90 w 144"/>
                <a:gd name="T25" fmla="*/ 152 h 154"/>
                <a:gd name="T26" fmla="*/ 108 w 144"/>
                <a:gd name="T27" fmla="*/ 146 h 154"/>
                <a:gd name="T28" fmla="*/ 108 w 144"/>
                <a:gd name="T29" fmla="*/ 146 h 154"/>
                <a:gd name="T30" fmla="*/ 116 w 144"/>
                <a:gd name="T31" fmla="*/ 140 h 154"/>
                <a:gd name="T32" fmla="*/ 124 w 144"/>
                <a:gd name="T33" fmla="*/ 134 h 154"/>
                <a:gd name="T34" fmla="*/ 130 w 144"/>
                <a:gd name="T35" fmla="*/ 128 h 154"/>
                <a:gd name="T36" fmla="*/ 134 w 144"/>
                <a:gd name="T37" fmla="*/ 118 h 154"/>
                <a:gd name="T38" fmla="*/ 134 w 144"/>
                <a:gd name="T39" fmla="*/ 118 h 154"/>
                <a:gd name="T40" fmla="*/ 138 w 144"/>
                <a:gd name="T41" fmla="*/ 110 h 154"/>
                <a:gd name="T42" fmla="*/ 142 w 144"/>
                <a:gd name="T43" fmla="*/ 100 h 154"/>
                <a:gd name="T44" fmla="*/ 142 w 144"/>
                <a:gd name="T45" fmla="*/ 90 h 154"/>
                <a:gd name="T46" fmla="*/ 144 w 144"/>
                <a:gd name="T47" fmla="*/ 78 h 154"/>
                <a:gd name="T48" fmla="*/ 144 w 144"/>
                <a:gd name="T49" fmla="*/ 78 h 154"/>
                <a:gd name="T50" fmla="*/ 142 w 144"/>
                <a:gd name="T51" fmla="*/ 58 h 154"/>
                <a:gd name="T52" fmla="*/ 138 w 144"/>
                <a:gd name="T53" fmla="*/ 48 h 154"/>
                <a:gd name="T54" fmla="*/ 134 w 144"/>
                <a:gd name="T55" fmla="*/ 38 h 154"/>
                <a:gd name="T56" fmla="*/ 134 w 144"/>
                <a:gd name="T57" fmla="*/ 38 h 154"/>
                <a:gd name="T58" fmla="*/ 130 w 144"/>
                <a:gd name="T59" fmla="*/ 30 h 154"/>
                <a:gd name="T60" fmla="*/ 124 w 144"/>
                <a:gd name="T61" fmla="*/ 22 h 154"/>
                <a:gd name="T62" fmla="*/ 118 w 144"/>
                <a:gd name="T63" fmla="*/ 16 h 154"/>
                <a:gd name="T64" fmla="*/ 110 w 144"/>
                <a:gd name="T65" fmla="*/ 10 h 154"/>
                <a:gd name="T66" fmla="*/ 110 w 144"/>
                <a:gd name="T67" fmla="*/ 10 h 154"/>
                <a:gd name="T68" fmla="*/ 100 w 144"/>
                <a:gd name="T69" fmla="*/ 6 h 154"/>
                <a:gd name="T70" fmla="*/ 92 w 144"/>
                <a:gd name="T71" fmla="*/ 4 h 154"/>
                <a:gd name="T72" fmla="*/ 82 w 144"/>
                <a:gd name="T73" fmla="*/ 2 h 154"/>
                <a:gd name="T74" fmla="*/ 72 w 144"/>
                <a:gd name="T75" fmla="*/ 0 h 154"/>
                <a:gd name="T76" fmla="*/ 72 w 144"/>
                <a:gd name="T77" fmla="*/ 0 h 154"/>
                <a:gd name="T78" fmla="*/ 58 w 144"/>
                <a:gd name="T79" fmla="*/ 2 h 154"/>
                <a:gd name="T80" fmla="*/ 44 w 144"/>
                <a:gd name="T81" fmla="*/ 6 h 154"/>
                <a:gd name="T82" fmla="*/ 32 w 144"/>
                <a:gd name="T83" fmla="*/ 12 h 154"/>
                <a:gd name="T84" fmla="*/ 20 w 144"/>
                <a:gd name="T85" fmla="*/ 22 h 154"/>
                <a:gd name="T86" fmla="*/ 20 w 144"/>
                <a:gd name="T87" fmla="*/ 22 h 154"/>
                <a:gd name="T88" fmla="*/ 12 w 144"/>
                <a:gd name="T89" fmla="*/ 34 h 154"/>
                <a:gd name="T90" fmla="*/ 6 w 144"/>
                <a:gd name="T91" fmla="*/ 46 h 154"/>
                <a:gd name="T92" fmla="*/ 2 w 144"/>
                <a:gd name="T93" fmla="*/ 62 h 154"/>
                <a:gd name="T94" fmla="*/ 0 w 144"/>
                <a:gd name="T95" fmla="*/ 80 h 154"/>
                <a:gd name="T96" fmla="*/ 0 w 144"/>
                <a:gd name="T97" fmla="*/ 80 h 154"/>
                <a:gd name="T98" fmla="*/ 4 w 144"/>
                <a:gd name="T99" fmla="*/ 100 h 154"/>
                <a:gd name="T100" fmla="*/ 10 w 144"/>
                <a:gd name="T101" fmla="*/ 1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4" h="154">
                  <a:moveTo>
                    <a:pt x="10" y="118"/>
                  </a:moveTo>
                  <a:lnTo>
                    <a:pt x="10" y="118"/>
                  </a:lnTo>
                  <a:lnTo>
                    <a:pt x="14" y="126"/>
                  </a:lnTo>
                  <a:lnTo>
                    <a:pt x="20" y="132"/>
                  </a:lnTo>
                  <a:lnTo>
                    <a:pt x="26" y="140"/>
                  </a:lnTo>
                  <a:lnTo>
                    <a:pt x="34" y="144"/>
                  </a:lnTo>
                  <a:lnTo>
                    <a:pt x="34" y="144"/>
                  </a:lnTo>
                  <a:lnTo>
                    <a:pt x="44" y="150"/>
                  </a:lnTo>
                  <a:lnTo>
                    <a:pt x="52" y="152"/>
                  </a:lnTo>
                  <a:lnTo>
                    <a:pt x="62" y="154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90" y="152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16" y="140"/>
                  </a:lnTo>
                  <a:lnTo>
                    <a:pt x="124" y="134"/>
                  </a:lnTo>
                  <a:lnTo>
                    <a:pt x="130" y="12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8" y="110"/>
                  </a:lnTo>
                  <a:lnTo>
                    <a:pt x="142" y="100"/>
                  </a:lnTo>
                  <a:lnTo>
                    <a:pt x="142" y="90"/>
                  </a:lnTo>
                  <a:lnTo>
                    <a:pt x="144" y="78"/>
                  </a:lnTo>
                  <a:lnTo>
                    <a:pt x="144" y="78"/>
                  </a:lnTo>
                  <a:lnTo>
                    <a:pt x="142" y="58"/>
                  </a:lnTo>
                  <a:lnTo>
                    <a:pt x="138" y="48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8" y="16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0" y="6"/>
                  </a:lnTo>
                  <a:lnTo>
                    <a:pt x="92" y="4"/>
                  </a:lnTo>
                  <a:lnTo>
                    <a:pt x="8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44" y="6"/>
                  </a:lnTo>
                  <a:lnTo>
                    <a:pt x="32" y="1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2" y="34"/>
                  </a:lnTo>
                  <a:lnTo>
                    <a:pt x="6" y="46"/>
                  </a:lnTo>
                  <a:lnTo>
                    <a:pt x="2" y="6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" y="100"/>
                  </a:lnTo>
                  <a:lnTo>
                    <a:pt x="10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16"/>
            <p:cNvSpPr>
              <a:spLocks/>
            </p:cNvSpPr>
            <p:nvPr userDrawn="1"/>
          </p:nvSpPr>
          <p:spPr bwMode="auto">
            <a:xfrm>
              <a:off x="6580188" y="2678113"/>
              <a:ext cx="127000" cy="79375"/>
            </a:xfrm>
            <a:custGeom>
              <a:avLst/>
              <a:gdLst>
                <a:gd name="T0" fmla="*/ 0 w 80"/>
                <a:gd name="T1" fmla="*/ 0 h 50"/>
                <a:gd name="T2" fmla="*/ 48 w 80"/>
                <a:gd name="T3" fmla="*/ 0 h 50"/>
                <a:gd name="T4" fmla="*/ 48 w 80"/>
                <a:gd name="T5" fmla="*/ 0 h 50"/>
                <a:gd name="T6" fmla="*/ 62 w 80"/>
                <a:gd name="T7" fmla="*/ 2 h 50"/>
                <a:gd name="T8" fmla="*/ 68 w 80"/>
                <a:gd name="T9" fmla="*/ 4 h 50"/>
                <a:gd name="T10" fmla="*/ 72 w 80"/>
                <a:gd name="T11" fmla="*/ 6 h 50"/>
                <a:gd name="T12" fmla="*/ 72 w 80"/>
                <a:gd name="T13" fmla="*/ 6 h 50"/>
                <a:gd name="T14" fmla="*/ 78 w 80"/>
                <a:gd name="T15" fmla="*/ 14 h 50"/>
                <a:gd name="T16" fmla="*/ 80 w 80"/>
                <a:gd name="T17" fmla="*/ 24 h 50"/>
                <a:gd name="T18" fmla="*/ 80 w 80"/>
                <a:gd name="T19" fmla="*/ 24 h 50"/>
                <a:gd name="T20" fmla="*/ 78 w 80"/>
                <a:gd name="T21" fmla="*/ 32 h 50"/>
                <a:gd name="T22" fmla="*/ 76 w 80"/>
                <a:gd name="T23" fmla="*/ 38 h 50"/>
                <a:gd name="T24" fmla="*/ 76 w 80"/>
                <a:gd name="T25" fmla="*/ 38 h 50"/>
                <a:gd name="T26" fmla="*/ 70 w 80"/>
                <a:gd name="T27" fmla="*/ 42 h 50"/>
                <a:gd name="T28" fmla="*/ 64 w 80"/>
                <a:gd name="T29" fmla="*/ 46 h 50"/>
                <a:gd name="T30" fmla="*/ 64 w 80"/>
                <a:gd name="T31" fmla="*/ 46 h 50"/>
                <a:gd name="T32" fmla="*/ 56 w 80"/>
                <a:gd name="T33" fmla="*/ 48 h 50"/>
                <a:gd name="T34" fmla="*/ 44 w 80"/>
                <a:gd name="T35" fmla="*/ 50 h 50"/>
                <a:gd name="T36" fmla="*/ 0 w 80"/>
                <a:gd name="T37" fmla="*/ 50 h 50"/>
                <a:gd name="T38" fmla="*/ 0 w 80"/>
                <a:gd name="T3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50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8" y="1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78" y="3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0" y="42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56" y="48"/>
                  </a:lnTo>
                  <a:lnTo>
                    <a:pt x="44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17"/>
            <p:cNvSpPr>
              <a:spLocks/>
            </p:cNvSpPr>
            <p:nvPr userDrawn="1"/>
          </p:nvSpPr>
          <p:spPr bwMode="auto">
            <a:xfrm>
              <a:off x="6551613" y="2652713"/>
              <a:ext cx="206375" cy="234950"/>
            </a:xfrm>
            <a:custGeom>
              <a:avLst/>
              <a:gdLst>
                <a:gd name="T0" fmla="*/ 18 w 130"/>
                <a:gd name="T1" fmla="*/ 148 h 148"/>
                <a:gd name="T2" fmla="*/ 18 w 130"/>
                <a:gd name="T3" fmla="*/ 82 h 148"/>
                <a:gd name="T4" fmla="*/ 42 w 130"/>
                <a:gd name="T5" fmla="*/ 82 h 148"/>
                <a:gd name="T6" fmla="*/ 42 w 130"/>
                <a:gd name="T7" fmla="*/ 82 h 148"/>
                <a:gd name="T8" fmla="*/ 52 w 130"/>
                <a:gd name="T9" fmla="*/ 84 h 148"/>
                <a:gd name="T10" fmla="*/ 52 w 130"/>
                <a:gd name="T11" fmla="*/ 84 h 148"/>
                <a:gd name="T12" fmla="*/ 62 w 130"/>
                <a:gd name="T13" fmla="*/ 86 h 148"/>
                <a:gd name="T14" fmla="*/ 62 w 130"/>
                <a:gd name="T15" fmla="*/ 86 h 148"/>
                <a:gd name="T16" fmla="*/ 72 w 130"/>
                <a:gd name="T17" fmla="*/ 96 h 148"/>
                <a:gd name="T18" fmla="*/ 72 w 130"/>
                <a:gd name="T19" fmla="*/ 96 h 148"/>
                <a:gd name="T20" fmla="*/ 86 w 130"/>
                <a:gd name="T21" fmla="*/ 118 h 148"/>
                <a:gd name="T22" fmla="*/ 106 w 130"/>
                <a:gd name="T23" fmla="*/ 148 h 148"/>
                <a:gd name="T24" fmla="*/ 130 w 130"/>
                <a:gd name="T25" fmla="*/ 148 h 148"/>
                <a:gd name="T26" fmla="*/ 104 w 130"/>
                <a:gd name="T27" fmla="*/ 108 h 148"/>
                <a:gd name="T28" fmla="*/ 104 w 130"/>
                <a:gd name="T29" fmla="*/ 108 h 148"/>
                <a:gd name="T30" fmla="*/ 96 w 130"/>
                <a:gd name="T31" fmla="*/ 98 h 148"/>
                <a:gd name="T32" fmla="*/ 88 w 130"/>
                <a:gd name="T33" fmla="*/ 88 h 148"/>
                <a:gd name="T34" fmla="*/ 88 w 130"/>
                <a:gd name="T35" fmla="*/ 88 h 148"/>
                <a:gd name="T36" fmla="*/ 76 w 130"/>
                <a:gd name="T37" fmla="*/ 80 h 148"/>
                <a:gd name="T38" fmla="*/ 76 w 130"/>
                <a:gd name="T39" fmla="*/ 80 h 148"/>
                <a:gd name="T40" fmla="*/ 86 w 130"/>
                <a:gd name="T41" fmla="*/ 78 h 148"/>
                <a:gd name="T42" fmla="*/ 94 w 130"/>
                <a:gd name="T43" fmla="*/ 76 h 148"/>
                <a:gd name="T44" fmla="*/ 102 w 130"/>
                <a:gd name="T45" fmla="*/ 72 h 148"/>
                <a:gd name="T46" fmla="*/ 108 w 130"/>
                <a:gd name="T47" fmla="*/ 66 h 148"/>
                <a:gd name="T48" fmla="*/ 108 w 130"/>
                <a:gd name="T49" fmla="*/ 66 h 148"/>
                <a:gd name="T50" fmla="*/ 112 w 130"/>
                <a:gd name="T51" fmla="*/ 62 h 148"/>
                <a:gd name="T52" fmla="*/ 116 w 130"/>
                <a:gd name="T53" fmla="*/ 54 h 148"/>
                <a:gd name="T54" fmla="*/ 118 w 130"/>
                <a:gd name="T55" fmla="*/ 48 h 148"/>
                <a:gd name="T56" fmla="*/ 118 w 130"/>
                <a:gd name="T57" fmla="*/ 40 h 148"/>
                <a:gd name="T58" fmla="*/ 118 w 130"/>
                <a:gd name="T59" fmla="*/ 40 h 148"/>
                <a:gd name="T60" fmla="*/ 116 w 130"/>
                <a:gd name="T61" fmla="*/ 28 h 148"/>
                <a:gd name="T62" fmla="*/ 112 w 130"/>
                <a:gd name="T63" fmla="*/ 18 h 148"/>
                <a:gd name="T64" fmla="*/ 112 w 130"/>
                <a:gd name="T65" fmla="*/ 18 h 148"/>
                <a:gd name="T66" fmla="*/ 104 w 130"/>
                <a:gd name="T67" fmla="*/ 10 h 148"/>
                <a:gd name="T68" fmla="*/ 96 w 130"/>
                <a:gd name="T69" fmla="*/ 4 h 148"/>
                <a:gd name="T70" fmla="*/ 96 w 130"/>
                <a:gd name="T71" fmla="*/ 4 h 148"/>
                <a:gd name="T72" fmla="*/ 82 w 130"/>
                <a:gd name="T73" fmla="*/ 0 h 148"/>
                <a:gd name="T74" fmla="*/ 66 w 130"/>
                <a:gd name="T75" fmla="*/ 0 h 148"/>
                <a:gd name="T76" fmla="*/ 0 w 130"/>
                <a:gd name="T77" fmla="*/ 0 h 148"/>
                <a:gd name="T78" fmla="*/ 0 w 130"/>
                <a:gd name="T79" fmla="*/ 148 h 148"/>
                <a:gd name="T80" fmla="*/ 18 w 130"/>
                <a:gd name="T8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" h="148">
                  <a:moveTo>
                    <a:pt x="18" y="148"/>
                  </a:moveTo>
                  <a:lnTo>
                    <a:pt x="18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52" y="84"/>
                  </a:lnTo>
                  <a:lnTo>
                    <a:pt x="52" y="84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86" y="118"/>
                  </a:lnTo>
                  <a:lnTo>
                    <a:pt x="106" y="148"/>
                  </a:lnTo>
                  <a:lnTo>
                    <a:pt x="130" y="148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96" y="9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86" y="78"/>
                  </a:lnTo>
                  <a:lnTo>
                    <a:pt x="94" y="76"/>
                  </a:lnTo>
                  <a:lnTo>
                    <a:pt x="102" y="72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2" y="62"/>
                  </a:lnTo>
                  <a:lnTo>
                    <a:pt x="116" y="54"/>
                  </a:lnTo>
                  <a:lnTo>
                    <a:pt x="118" y="48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6" y="2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04" y="10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82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18"/>
            <p:cNvSpPr>
              <a:spLocks/>
            </p:cNvSpPr>
            <p:nvPr userDrawn="1"/>
          </p:nvSpPr>
          <p:spPr bwMode="auto">
            <a:xfrm>
              <a:off x="6361113" y="2681288"/>
              <a:ext cx="117475" cy="82550"/>
            </a:xfrm>
            <a:custGeom>
              <a:avLst/>
              <a:gdLst>
                <a:gd name="T0" fmla="*/ 0 w 74"/>
                <a:gd name="T1" fmla="*/ 0 h 52"/>
                <a:gd name="T2" fmla="*/ 38 w 74"/>
                <a:gd name="T3" fmla="*/ 0 h 52"/>
                <a:gd name="T4" fmla="*/ 38 w 74"/>
                <a:gd name="T5" fmla="*/ 0 h 52"/>
                <a:gd name="T6" fmla="*/ 56 w 74"/>
                <a:gd name="T7" fmla="*/ 0 h 52"/>
                <a:gd name="T8" fmla="*/ 56 w 74"/>
                <a:gd name="T9" fmla="*/ 0 h 52"/>
                <a:gd name="T10" fmla="*/ 64 w 74"/>
                <a:gd name="T11" fmla="*/ 4 h 52"/>
                <a:gd name="T12" fmla="*/ 68 w 74"/>
                <a:gd name="T13" fmla="*/ 10 h 52"/>
                <a:gd name="T14" fmla="*/ 68 w 74"/>
                <a:gd name="T15" fmla="*/ 10 h 52"/>
                <a:gd name="T16" fmla="*/ 72 w 74"/>
                <a:gd name="T17" fmla="*/ 16 h 52"/>
                <a:gd name="T18" fmla="*/ 74 w 74"/>
                <a:gd name="T19" fmla="*/ 26 h 52"/>
                <a:gd name="T20" fmla="*/ 74 w 74"/>
                <a:gd name="T21" fmla="*/ 26 h 52"/>
                <a:gd name="T22" fmla="*/ 72 w 74"/>
                <a:gd name="T23" fmla="*/ 36 h 52"/>
                <a:gd name="T24" fmla="*/ 68 w 74"/>
                <a:gd name="T25" fmla="*/ 42 h 52"/>
                <a:gd name="T26" fmla="*/ 66 w 74"/>
                <a:gd name="T27" fmla="*/ 46 h 52"/>
                <a:gd name="T28" fmla="*/ 66 w 74"/>
                <a:gd name="T29" fmla="*/ 46 h 52"/>
                <a:gd name="T30" fmla="*/ 60 w 74"/>
                <a:gd name="T31" fmla="*/ 48 h 52"/>
                <a:gd name="T32" fmla="*/ 54 w 74"/>
                <a:gd name="T33" fmla="*/ 50 h 52"/>
                <a:gd name="T34" fmla="*/ 38 w 74"/>
                <a:gd name="T35" fmla="*/ 52 h 52"/>
                <a:gd name="T36" fmla="*/ 0 w 74"/>
                <a:gd name="T37" fmla="*/ 52 h 52"/>
                <a:gd name="T38" fmla="*/ 0 w 74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52">
                  <a:moveTo>
                    <a:pt x="0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2" y="36"/>
                  </a:lnTo>
                  <a:lnTo>
                    <a:pt x="68" y="42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0" y="48"/>
                  </a:lnTo>
                  <a:lnTo>
                    <a:pt x="54" y="50"/>
                  </a:lnTo>
                  <a:lnTo>
                    <a:pt x="38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19"/>
            <p:cNvSpPr>
              <a:spLocks/>
            </p:cNvSpPr>
            <p:nvPr userDrawn="1"/>
          </p:nvSpPr>
          <p:spPr bwMode="auto">
            <a:xfrm>
              <a:off x="6329363" y="2652713"/>
              <a:ext cx="180975" cy="234950"/>
            </a:xfrm>
            <a:custGeom>
              <a:avLst/>
              <a:gdLst>
                <a:gd name="T0" fmla="*/ 20 w 114"/>
                <a:gd name="T1" fmla="*/ 148 h 148"/>
                <a:gd name="T2" fmla="*/ 20 w 114"/>
                <a:gd name="T3" fmla="*/ 88 h 148"/>
                <a:gd name="T4" fmla="*/ 58 w 114"/>
                <a:gd name="T5" fmla="*/ 88 h 148"/>
                <a:gd name="T6" fmla="*/ 58 w 114"/>
                <a:gd name="T7" fmla="*/ 88 h 148"/>
                <a:gd name="T8" fmla="*/ 72 w 114"/>
                <a:gd name="T9" fmla="*/ 88 h 148"/>
                <a:gd name="T10" fmla="*/ 84 w 114"/>
                <a:gd name="T11" fmla="*/ 84 h 148"/>
                <a:gd name="T12" fmla="*/ 94 w 114"/>
                <a:gd name="T13" fmla="*/ 80 h 148"/>
                <a:gd name="T14" fmla="*/ 102 w 114"/>
                <a:gd name="T15" fmla="*/ 74 h 148"/>
                <a:gd name="T16" fmla="*/ 102 w 114"/>
                <a:gd name="T17" fmla="*/ 74 h 148"/>
                <a:gd name="T18" fmla="*/ 106 w 114"/>
                <a:gd name="T19" fmla="*/ 68 h 148"/>
                <a:gd name="T20" fmla="*/ 110 w 114"/>
                <a:gd name="T21" fmla="*/ 60 h 148"/>
                <a:gd name="T22" fmla="*/ 112 w 114"/>
                <a:gd name="T23" fmla="*/ 52 h 148"/>
                <a:gd name="T24" fmla="*/ 114 w 114"/>
                <a:gd name="T25" fmla="*/ 42 h 148"/>
                <a:gd name="T26" fmla="*/ 114 w 114"/>
                <a:gd name="T27" fmla="*/ 42 h 148"/>
                <a:gd name="T28" fmla="*/ 112 w 114"/>
                <a:gd name="T29" fmla="*/ 32 h 148"/>
                <a:gd name="T30" fmla="*/ 110 w 114"/>
                <a:gd name="T31" fmla="*/ 22 h 148"/>
                <a:gd name="T32" fmla="*/ 110 w 114"/>
                <a:gd name="T33" fmla="*/ 22 h 148"/>
                <a:gd name="T34" fmla="*/ 104 w 114"/>
                <a:gd name="T35" fmla="*/ 14 h 148"/>
                <a:gd name="T36" fmla="*/ 98 w 114"/>
                <a:gd name="T37" fmla="*/ 8 h 148"/>
                <a:gd name="T38" fmla="*/ 98 w 114"/>
                <a:gd name="T39" fmla="*/ 8 h 148"/>
                <a:gd name="T40" fmla="*/ 88 w 114"/>
                <a:gd name="T41" fmla="*/ 4 h 148"/>
                <a:gd name="T42" fmla="*/ 78 w 114"/>
                <a:gd name="T43" fmla="*/ 0 h 148"/>
                <a:gd name="T44" fmla="*/ 78 w 114"/>
                <a:gd name="T45" fmla="*/ 0 h 148"/>
                <a:gd name="T46" fmla="*/ 56 w 114"/>
                <a:gd name="T47" fmla="*/ 0 h 148"/>
                <a:gd name="T48" fmla="*/ 0 w 114"/>
                <a:gd name="T49" fmla="*/ 0 h 148"/>
                <a:gd name="T50" fmla="*/ 0 w 114"/>
                <a:gd name="T51" fmla="*/ 148 h 148"/>
                <a:gd name="T52" fmla="*/ 20 w 114"/>
                <a:gd name="T5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4" h="148">
                  <a:moveTo>
                    <a:pt x="20" y="148"/>
                  </a:moveTo>
                  <a:lnTo>
                    <a:pt x="20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72" y="88"/>
                  </a:lnTo>
                  <a:lnTo>
                    <a:pt x="84" y="84"/>
                  </a:lnTo>
                  <a:lnTo>
                    <a:pt x="94" y="80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106" y="68"/>
                  </a:lnTo>
                  <a:lnTo>
                    <a:pt x="110" y="60"/>
                  </a:lnTo>
                  <a:lnTo>
                    <a:pt x="112" y="5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2" y="32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4" y="14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8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20"/>
            <p:cNvSpPr>
              <a:spLocks/>
            </p:cNvSpPr>
            <p:nvPr userDrawn="1"/>
          </p:nvSpPr>
          <p:spPr bwMode="auto">
            <a:xfrm>
              <a:off x="6024563" y="2652713"/>
              <a:ext cx="187325" cy="234950"/>
            </a:xfrm>
            <a:custGeom>
              <a:avLst/>
              <a:gdLst>
                <a:gd name="T0" fmla="*/ 68 w 118"/>
                <a:gd name="T1" fmla="*/ 148 h 148"/>
                <a:gd name="T2" fmla="*/ 68 w 118"/>
                <a:gd name="T3" fmla="*/ 18 h 148"/>
                <a:gd name="T4" fmla="*/ 118 w 118"/>
                <a:gd name="T5" fmla="*/ 18 h 148"/>
                <a:gd name="T6" fmla="*/ 118 w 118"/>
                <a:gd name="T7" fmla="*/ 0 h 148"/>
                <a:gd name="T8" fmla="*/ 0 w 118"/>
                <a:gd name="T9" fmla="*/ 0 h 148"/>
                <a:gd name="T10" fmla="*/ 0 w 118"/>
                <a:gd name="T11" fmla="*/ 18 h 148"/>
                <a:gd name="T12" fmla="*/ 48 w 118"/>
                <a:gd name="T13" fmla="*/ 18 h 148"/>
                <a:gd name="T14" fmla="*/ 48 w 118"/>
                <a:gd name="T15" fmla="*/ 148 h 148"/>
                <a:gd name="T16" fmla="*/ 68 w 118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8">
                  <a:moveTo>
                    <a:pt x="68" y="148"/>
                  </a:moveTo>
                  <a:lnTo>
                    <a:pt x="68" y="18"/>
                  </a:lnTo>
                  <a:lnTo>
                    <a:pt x="118" y="18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8" y="18"/>
                  </a:lnTo>
                  <a:lnTo>
                    <a:pt x="48" y="148"/>
                  </a:lnTo>
                  <a:lnTo>
                    <a:pt x="6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21"/>
            <p:cNvSpPr>
              <a:spLocks/>
            </p:cNvSpPr>
            <p:nvPr userDrawn="1"/>
          </p:nvSpPr>
          <p:spPr bwMode="auto">
            <a:xfrm>
              <a:off x="5881688" y="2652713"/>
              <a:ext cx="146050" cy="234950"/>
            </a:xfrm>
            <a:custGeom>
              <a:avLst/>
              <a:gdLst>
                <a:gd name="T0" fmla="*/ 92 w 92"/>
                <a:gd name="T1" fmla="*/ 148 h 148"/>
                <a:gd name="T2" fmla="*/ 92 w 92"/>
                <a:gd name="T3" fmla="*/ 130 h 148"/>
                <a:gd name="T4" fmla="*/ 20 w 92"/>
                <a:gd name="T5" fmla="*/ 130 h 148"/>
                <a:gd name="T6" fmla="*/ 20 w 92"/>
                <a:gd name="T7" fmla="*/ 0 h 148"/>
                <a:gd name="T8" fmla="*/ 0 w 92"/>
                <a:gd name="T9" fmla="*/ 0 h 148"/>
                <a:gd name="T10" fmla="*/ 0 w 92"/>
                <a:gd name="T11" fmla="*/ 148 h 148"/>
                <a:gd name="T12" fmla="*/ 92 w 92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48">
                  <a:moveTo>
                    <a:pt x="92" y="148"/>
                  </a:moveTo>
                  <a:lnTo>
                    <a:pt x="92" y="130"/>
                  </a:lnTo>
                  <a:lnTo>
                    <a:pt x="20" y="13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92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22"/>
            <p:cNvSpPr>
              <a:spLocks/>
            </p:cNvSpPr>
            <p:nvPr userDrawn="1"/>
          </p:nvSpPr>
          <p:spPr bwMode="auto">
            <a:xfrm>
              <a:off x="5643563" y="2652713"/>
              <a:ext cx="187325" cy="238125"/>
            </a:xfrm>
            <a:custGeom>
              <a:avLst/>
              <a:gdLst>
                <a:gd name="T0" fmla="*/ 98 w 118"/>
                <a:gd name="T1" fmla="*/ 86 h 150"/>
                <a:gd name="T2" fmla="*/ 98 w 118"/>
                <a:gd name="T3" fmla="*/ 86 h 150"/>
                <a:gd name="T4" fmla="*/ 98 w 118"/>
                <a:gd name="T5" fmla="*/ 98 h 150"/>
                <a:gd name="T6" fmla="*/ 96 w 118"/>
                <a:gd name="T7" fmla="*/ 108 h 150"/>
                <a:gd name="T8" fmla="*/ 94 w 118"/>
                <a:gd name="T9" fmla="*/ 118 h 150"/>
                <a:gd name="T10" fmla="*/ 88 w 118"/>
                <a:gd name="T11" fmla="*/ 124 h 150"/>
                <a:gd name="T12" fmla="*/ 88 w 118"/>
                <a:gd name="T13" fmla="*/ 124 h 150"/>
                <a:gd name="T14" fmla="*/ 84 w 118"/>
                <a:gd name="T15" fmla="*/ 128 h 150"/>
                <a:gd name="T16" fmla="*/ 76 w 118"/>
                <a:gd name="T17" fmla="*/ 130 h 150"/>
                <a:gd name="T18" fmla="*/ 68 w 118"/>
                <a:gd name="T19" fmla="*/ 132 h 150"/>
                <a:gd name="T20" fmla="*/ 58 w 118"/>
                <a:gd name="T21" fmla="*/ 134 h 150"/>
                <a:gd name="T22" fmla="*/ 58 w 118"/>
                <a:gd name="T23" fmla="*/ 134 h 150"/>
                <a:gd name="T24" fmla="*/ 46 w 118"/>
                <a:gd name="T25" fmla="*/ 132 h 150"/>
                <a:gd name="T26" fmla="*/ 36 w 118"/>
                <a:gd name="T27" fmla="*/ 128 h 150"/>
                <a:gd name="T28" fmla="*/ 36 w 118"/>
                <a:gd name="T29" fmla="*/ 128 h 150"/>
                <a:gd name="T30" fmla="*/ 30 w 118"/>
                <a:gd name="T31" fmla="*/ 122 h 150"/>
                <a:gd name="T32" fmla="*/ 24 w 118"/>
                <a:gd name="T33" fmla="*/ 114 h 150"/>
                <a:gd name="T34" fmla="*/ 24 w 118"/>
                <a:gd name="T35" fmla="*/ 114 h 150"/>
                <a:gd name="T36" fmla="*/ 22 w 118"/>
                <a:gd name="T37" fmla="*/ 102 h 150"/>
                <a:gd name="T38" fmla="*/ 20 w 118"/>
                <a:gd name="T39" fmla="*/ 86 h 150"/>
                <a:gd name="T40" fmla="*/ 20 w 118"/>
                <a:gd name="T41" fmla="*/ 0 h 150"/>
                <a:gd name="T42" fmla="*/ 0 w 118"/>
                <a:gd name="T43" fmla="*/ 0 h 150"/>
                <a:gd name="T44" fmla="*/ 0 w 118"/>
                <a:gd name="T45" fmla="*/ 86 h 150"/>
                <a:gd name="T46" fmla="*/ 0 w 118"/>
                <a:gd name="T47" fmla="*/ 86 h 150"/>
                <a:gd name="T48" fmla="*/ 2 w 118"/>
                <a:gd name="T49" fmla="*/ 106 h 150"/>
                <a:gd name="T50" fmla="*/ 6 w 118"/>
                <a:gd name="T51" fmla="*/ 122 h 150"/>
                <a:gd name="T52" fmla="*/ 6 w 118"/>
                <a:gd name="T53" fmla="*/ 122 h 150"/>
                <a:gd name="T54" fmla="*/ 10 w 118"/>
                <a:gd name="T55" fmla="*/ 130 h 150"/>
                <a:gd name="T56" fmla="*/ 14 w 118"/>
                <a:gd name="T57" fmla="*/ 134 h 150"/>
                <a:gd name="T58" fmla="*/ 20 w 118"/>
                <a:gd name="T59" fmla="*/ 140 h 150"/>
                <a:gd name="T60" fmla="*/ 26 w 118"/>
                <a:gd name="T61" fmla="*/ 144 h 150"/>
                <a:gd name="T62" fmla="*/ 26 w 118"/>
                <a:gd name="T63" fmla="*/ 144 h 150"/>
                <a:gd name="T64" fmla="*/ 40 w 118"/>
                <a:gd name="T65" fmla="*/ 150 h 150"/>
                <a:gd name="T66" fmla="*/ 60 w 118"/>
                <a:gd name="T67" fmla="*/ 150 h 150"/>
                <a:gd name="T68" fmla="*/ 60 w 118"/>
                <a:gd name="T69" fmla="*/ 150 h 150"/>
                <a:gd name="T70" fmla="*/ 80 w 118"/>
                <a:gd name="T71" fmla="*/ 148 h 150"/>
                <a:gd name="T72" fmla="*/ 88 w 118"/>
                <a:gd name="T73" fmla="*/ 146 h 150"/>
                <a:gd name="T74" fmla="*/ 94 w 118"/>
                <a:gd name="T75" fmla="*/ 142 h 150"/>
                <a:gd name="T76" fmla="*/ 94 w 118"/>
                <a:gd name="T77" fmla="*/ 142 h 150"/>
                <a:gd name="T78" fmla="*/ 106 w 118"/>
                <a:gd name="T79" fmla="*/ 134 h 150"/>
                <a:gd name="T80" fmla="*/ 112 w 118"/>
                <a:gd name="T81" fmla="*/ 122 h 150"/>
                <a:gd name="T82" fmla="*/ 112 w 118"/>
                <a:gd name="T83" fmla="*/ 122 h 150"/>
                <a:gd name="T84" fmla="*/ 116 w 118"/>
                <a:gd name="T85" fmla="*/ 106 h 150"/>
                <a:gd name="T86" fmla="*/ 118 w 118"/>
                <a:gd name="T87" fmla="*/ 86 h 150"/>
                <a:gd name="T88" fmla="*/ 118 w 118"/>
                <a:gd name="T89" fmla="*/ 0 h 150"/>
                <a:gd name="T90" fmla="*/ 98 w 118"/>
                <a:gd name="T91" fmla="*/ 0 h 150"/>
                <a:gd name="T92" fmla="*/ 98 w 118"/>
                <a:gd name="T93" fmla="*/ 8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150">
                  <a:moveTo>
                    <a:pt x="98" y="86"/>
                  </a:moveTo>
                  <a:lnTo>
                    <a:pt x="98" y="86"/>
                  </a:lnTo>
                  <a:lnTo>
                    <a:pt x="98" y="98"/>
                  </a:lnTo>
                  <a:lnTo>
                    <a:pt x="96" y="108"/>
                  </a:lnTo>
                  <a:lnTo>
                    <a:pt x="94" y="118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4" y="128"/>
                  </a:lnTo>
                  <a:lnTo>
                    <a:pt x="76" y="130"/>
                  </a:lnTo>
                  <a:lnTo>
                    <a:pt x="68" y="132"/>
                  </a:lnTo>
                  <a:lnTo>
                    <a:pt x="58" y="134"/>
                  </a:lnTo>
                  <a:lnTo>
                    <a:pt x="58" y="134"/>
                  </a:lnTo>
                  <a:lnTo>
                    <a:pt x="46" y="132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30" y="122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2" y="102"/>
                  </a:lnTo>
                  <a:lnTo>
                    <a:pt x="20" y="8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106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20" y="140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40" y="150"/>
                  </a:lnTo>
                  <a:lnTo>
                    <a:pt x="60" y="150"/>
                  </a:lnTo>
                  <a:lnTo>
                    <a:pt x="60" y="150"/>
                  </a:lnTo>
                  <a:lnTo>
                    <a:pt x="80" y="148"/>
                  </a:lnTo>
                  <a:lnTo>
                    <a:pt x="88" y="146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106" y="134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6" y="106"/>
                  </a:lnTo>
                  <a:lnTo>
                    <a:pt x="118" y="86"/>
                  </a:lnTo>
                  <a:lnTo>
                    <a:pt x="118" y="0"/>
                  </a:lnTo>
                  <a:lnTo>
                    <a:pt x="98" y="0"/>
                  </a:lnTo>
                  <a:lnTo>
                    <a:pt x="98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23"/>
            <p:cNvSpPr>
              <a:spLocks/>
            </p:cNvSpPr>
            <p:nvPr userDrawn="1"/>
          </p:nvSpPr>
          <p:spPr bwMode="auto">
            <a:xfrm>
              <a:off x="5465763" y="2678113"/>
              <a:ext cx="79375" cy="114300"/>
            </a:xfrm>
            <a:custGeom>
              <a:avLst/>
              <a:gdLst>
                <a:gd name="T0" fmla="*/ 16 w 50"/>
                <a:gd name="T1" fmla="*/ 28 h 72"/>
                <a:gd name="T2" fmla="*/ 16 w 50"/>
                <a:gd name="T3" fmla="*/ 28 h 72"/>
                <a:gd name="T4" fmla="*/ 24 w 50"/>
                <a:gd name="T5" fmla="*/ 0 h 72"/>
                <a:gd name="T6" fmla="*/ 24 w 50"/>
                <a:gd name="T7" fmla="*/ 0 h 72"/>
                <a:gd name="T8" fmla="*/ 36 w 50"/>
                <a:gd name="T9" fmla="*/ 30 h 72"/>
                <a:gd name="T10" fmla="*/ 50 w 50"/>
                <a:gd name="T11" fmla="*/ 72 h 72"/>
                <a:gd name="T12" fmla="*/ 0 w 50"/>
                <a:gd name="T13" fmla="*/ 72 h 72"/>
                <a:gd name="T14" fmla="*/ 16 w 50"/>
                <a:gd name="T1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72">
                  <a:moveTo>
                    <a:pt x="16" y="28"/>
                  </a:moveTo>
                  <a:lnTo>
                    <a:pt x="16" y="2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6" y="30"/>
                  </a:lnTo>
                  <a:lnTo>
                    <a:pt x="50" y="72"/>
                  </a:lnTo>
                  <a:lnTo>
                    <a:pt x="0" y="72"/>
                  </a:lnTo>
                  <a:lnTo>
                    <a:pt x="16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24"/>
            <p:cNvSpPr>
              <a:spLocks/>
            </p:cNvSpPr>
            <p:nvPr userDrawn="1"/>
          </p:nvSpPr>
          <p:spPr bwMode="auto">
            <a:xfrm>
              <a:off x="5399088" y="2652713"/>
              <a:ext cx="219075" cy="234950"/>
            </a:xfrm>
            <a:custGeom>
              <a:avLst/>
              <a:gdLst>
                <a:gd name="T0" fmla="*/ 20 w 138"/>
                <a:gd name="T1" fmla="*/ 148 h 148"/>
                <a:gd name="T2" fmla="*/ 36 w 138"/>
                <a:gd name="T3" fmla="*/ 104 h 148"/>
                <a:gd name="T4" fmla="*/ 98 w 138"/>
                <a:gd name="T5" fmla="*/ 104 h 148"/>
                <a:gd name="T6" fmla="*/ 116 w 138"/>
                <a:gd name="T7" fmla="*/ 148 h 148"/>
                <a:gd name="T8" fmla="*/ 138 w 138"/>
                <a:gd name="T9" fmla="*/ 148 h 148"/>
                <a:gd name="T10" fmla="*/ 78 w 138"/>
                <a:gd name="T11" fmla="*/ 0 h 148"/>
                <a:gd name="T12" fmla="*/ 56 w 138"/>
                <a:gd name="T13" fmla="*/ 0 h 148"/>
                <a:gd name="T14" fmla="*/ 0 w 138"/>
                <a:gd name="T15" fmla="*/ 148 h 148"/>
                <a:gd name="T16" fmla="*/ 20 w 138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48">
                  <a:moveTo>
                    <a:pt x="20" y="148"/>
                  </a:moveTo>
                  <a:lnTo>
                    <a:pt x="36" y="104"/>
                  </a:lnTo>
                  <a:lnTo>
                    <a:pt x="98" y="104"/>
                  </a:lnTo>
                  <a:lnTo>
                    <a:pt x="116" y="148"/>
                  </a:lnTo>
                  <a:lnTo>
                    <a:pt x="138" y="148"/>
                  </a:lnTo>
                  <a:lnTo>
                    <a:pt x="78" y="0"/>
                  </a:lnTo>
                  <a:lnTo>
                    <a:pt x="56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Freeform 25"/>
            <p:cNvSpPr>
              <a:spLocks/>
            </p:cNvSpPr>
            <p:nvPr userDrawn="1"/>
          </p:nvSpPr>
          <p:spPr bwMode="auto">
            <a:xfrm>
              <a:off x="5186363" y="2652713"/>
              <a:ext cx="184150" cy="234950"/>
            </a:xfrm>
            <a:custGeom>
              <a:avLst/>
              <a:gdLst>
                <a:gd name="T0" fmla="*/ 18 w 116"/>
                <a:gd name="T1" fmla="*/ 148 h 148"/>
                <a:gd name="T2" fmla="*/ 18 w 116"/>
                <a:gd name="T3" fmla="*/ 32 h 148"/>
                <a:gd name="T4" fmla="*/ 96 w 116"/>
                <a:gd name="T5" fmla="*/ 148 h 148"/>
                <a:gd name="T6" fmla="*/ 116 w 116"/>
                <a:gd name="T7" fmla="*/ 148 h 148"/>
                <a:gd name="T8" fmla="*/ 116 w 116"/>
                <a:gd name="T9" fmla="*/ 0 h 148"/>
                <a:gd name="T10" fmla="*/ 98 w 116"/>
                <a:gd name="T11" fmla="*/ 0 h 148"/>
                <a:gd name="T12" fmla="*/ 98 w 116"/>
                <a:gd name="T13" fmla="*/ 116 h 148"/>
                <a:gd name="T14" fmla="*/ 20 w 116"/>
                <a:gd name="T15" fmla="*/ 0 h 148"/>
                <a:gd name="T16" fmla="*/ 0 w 116"/>
                <a:gd name="T17" fmla="*/ 0 h 148"/>
                <a:gd name="T18" fmla="*/ 0 w 116"/>
                <a:gd name="T19" fmla="*/ 148 h 148"/>
                <a:gd name="T20" fmla="*/ 18 w 116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8">
                  <a:moveTo>
                    <a:pt x="18" y="148"/>
                  </a:moveTo>
                  <a:lnTo>
                    <a:pt x="18" y="32"/>
                  </a:lnTo>
                  <a:lnTo>
                    <a:pt x="96" y="148"/>
                  </a:lnTo>
                  <a:lnTo>
                    <a:pt x="116" y="148"/>
                  </a:lnTo>
                  <a:lnTo>
                    <a:pt x="116" y="0"/>
                  </a:lnTo>
                  <a:lnTo>
                    <a:pt x="98" y="0"/>
                  </a:lnTo>
                  <a:lnTo>
                    <a:pt x="98" y="11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26"/>
            <p:cNvSpPr>
              <a:spLocks/>
            </p:cNvSpPr>
            <p:nvPr userDrawn="1"/>
          </p:nvSpPr>
          <p:spPr bwMode="auto">
            <a:xfrm>
              <a:off x="4967288" y="2652713"/>
              <a:ext cx="174625" cy="234950"/>
            </a:xfrm>
            <a:custGeom>
              <a:avLst/>
              <a:gdLst>
                <a:gd name="T0" fmla="*/ 110 w 110"/>
                <a:gd name="T1" fmla="*/ 148 h 148"/>
                <a:gd name="T2" fmla="*/ 110 w 110"/>
                <a:gd name="T3" fmla="*/ 130 h 148"/>
                <a:gd name="T4" fmla="*/ 18 w 110"/>
                <a:gd name="T5" fmla="*/ 130 h 148"/>
                <a:gd name="T6" fmla="*/ 18 w 110"/>
                <a:gd name="T7" fmla="*/ 80 h 148"/>
                <a:gd name="T8" fmla="*/ 102 w 110"/>
                <a:gd name="T9" fmla="*/ 80 h 148"/>
                <a:gd name="T10" fmla="*/ 102 w 110"/>
                <a:gd name="T11" fmla="*/ 62 h 148"/>
                <a:gd name="T12" fmla="*/ 18 w 110"/>
                <a:gd name="T13" fmla="*/ 62 h 148"/>
                <a:gd name="T14" fmla="*/ 18 w 110"/>
                <a:gd name="T15" fmla="*/ 18 h 148"/>
                <a:gd name="T16" fmla="*/ 106 w 110"/>
                <a:gd name="T17" fmla="*/ 18 h 148"/>
                <a:gd name="T18" fmla="*/ 106 w 110"/>
                <a:gd name="T19" fmla="*/ 0 h 148"/>
                <a:gd name="T20" fmla="*/ 0 w 110"/>
                <a:gd name="T21" fmla="*/ 0 h 148"/>
                <a:gd name="T22" fmla="*/ 0 w 110"/>
                <a:gd name="T23" fmla="*/ 148 h 148"/>
                <a:gd name="T24" fmla="*/ 110 w 110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48">
                  <a:moveTo>
                    <a:pt x="110" y="148"/>
                  </a:moveTo>
                  <a:lnTo>
                    <a:pt x="110" y="130"/>
                  </a:lnTo>
                  <a:lnTo>
                    <a:pt x="18" y="130"/>
                  </a:lnTo>
                  <a:lnTo>
                    <a:pt x="18" y="80"/>
                  </a:lnTo>
                  <a:lnTo>
                    <a:pt x="102" y="80"/>
                  </a:lnTo>
                  <a:lnTo>
                    <a:pt x="102" y="62"/>
                  </a:lnTo>
                  <a:lnTo>
                    <a:pt x="18" y="62"/>
                  </a:lnTo>
                  <a:lnTo>
                    <a:pt x="18" y="18"/>
                  </a:lnTo>
                  <a:lnTo>
                    <a:pt x="106" y="18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1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27"/>
            <p:cNvSpPr>
              <a:spLocks/>
            </p:cNvSpPr>
            <p:nvPr userDrawn="1"/>
          </p:nvSpPr>
          <p:spPr bwMode="auto">
            <a:xfrm>
              <a:off x="4757738" y="2678113"/>
              <a:ext cx="127000" cy="79375"/>
            </a:xfrm>
            <a:custGeom>
              <a:avLst/>
              <a:gdLst>
                <a:gd name="T0" fmla="*/ 0 w 80"/>
                <a:gd name="T1" fmla="*/ 0 h 50"/>
                <a:gd name="T2" fmla="*/ 48 w 80"/>
                <a:gd name="T3" fmla="*/ 0 h 50"/>
                <a:gd name="T4" fmla="*/ 48 w 80"/>
                <a:gd name="T5" fmla="*/ 0 h 50"/>
                <a:gd name="T6" fmla="*/ 62 w 80"/>
                <a:gd name="T7" fmla="*/ 2 h 50"/>
                <a:gd name="T8" fmla="*/ 68 w 80"/>
                <a:gd name="T9" fmla="*/ 4 h 50"/>
                <a:gd name="T10" fmla="*/ 72 w 80"/>
                <a:gd name="T11" fmla="*/ 6 h 50"/>
                <a:gd name="T12" fmla="*/ 72 w 80"/>
                <a:gd name="T13" fmla="*/ 6 h 50"/>
                <a:gd name="T14" fmla="*/ 78 w 80"/>
                <a:gd name="T15" fmla="*/ 14 h 50"/>
                <a:gd name="T16" fmla="*/ 80 w 80"/>
                <a:gd name="T17" fmla="*/ 24 h 50"/>
                <a:gd name="T18" fmla="*/ 80 w 80"/>
                <a:gd name="T19" fmla="*/ 24 h 50"/>
                <a:gd name="T20" fmla="*/ 78 w 80"/>
                <a:gd name="T21" fmla="*/ 32 h 50"/>
                <a:gd name="T22" fmla="*/ 76 w 80"/>
                <a:gd name="T23" fmla="*/ 38 h 50"/>
                <a:gd name="T24" fmla="*/ 76 w 80"/>
                <a:gd name="T25" fmla="*/ 38 h 50"/>
                <a:gd name="T26" fmla="*/ 70 w 80"/>
                <a:gd name="T27" fmla="*/ 42 h 50"/>
                <a:gd name="T28" fmla="*/ 64 w 80"/>
                <a:gd name="T29" fmla="*/ 46 h 50"/>
                <a:gd name="T30" fmla="*/ 64 w 80"/>
                <a:gd name="T31" fmla="*/ 46 h 50"/>
                <a:gd name="T32" fmla="*/ 56 w 80"/>
                <a:gd name="T33" fmla="*/ 48 h 50"/>
                <a:gd name="T34" fmla="*/ 44 w 80"/>
                <a:gd name="T35" fmla="*/ 50 h 50"/>
                <a:gd name="T36" fmla="*/ 0 w 80"/>
                <a:gd name="T37" fmla="*/ 50 h 50"/>
                <a:gd name="T38" fmla="*/ 0 w 80"/>
                <a:gd name="T3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50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8" y="1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78" y="3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0" y="42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56" y="48"/>
                  </a:lnTo>
                  <a:lnTo>
                    <a:pt x="44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28"/>
            <p:cNvSpPr>
              <a:spLocks/>
            </p:cNvSpPr>
            <p:nvPr userDrawn="1"/>
          </p:nvSpPr>
          <p:spPr bwMode="auto">
            <a:xfrm>
              <a:off x="4725988" y="2652713"/>
              <a:ext cx="209550" cy="234950"/>
            </a:xfrm>
            <a:custGeom>
              <a:avLst/>
              <a:gdLst>
                <a:gd name="T0" fmla="*/ 20 w 132"/>
                <a:gd name="T1" fmla="*/ 148 h 148"/>
                <a:gd name="T2" fmla="*/ 20 w 132"/>
                <a:gd name="T3" fmla="*/ 82 h 148"/>
                <a:gd name="T4" fmla="*/ 44 w 132"/>
                <a:gd name="T5" fmla="*/ 82 h 148"/>
                <a:gd name="T6" fmla="*/ 44 w 132"/>
                <a:gd name="T7" fmla="*/ 82 h 148"/>
                <a:gd name="T8" fmla="*/ 54 w 132"/>
                <a:gd name="T9" fmla="*/ 84 h 148"/>
                <a:gd name="T10" fmla="*/ 54 w 132"/>
                <a:gd name="T11" fmla="*/ 84 h 148"/>
                <a:gd name="T12" fmla="*/ 64 w 132"/>
                <a:gd name="T13" fmla="*/ 86 h 148"/>
                <a:gd name="T14" fmla="*/ 64 w 132"/>
                <a:gd name="T15" fmla="*/ 86 h 148"/>
                <a:gd name="T16" fmla="*/ 74 w 132"/>
                <a:gd name="T17" fmla="*/ 96 h 148"/>
                <a:gd name="T18" fmla="*/ 74 w 132"/>
                <a:gd name="T19" fmla="*/ 96 h 148"/>
                <a:gd name="T20" fmla="*/ 88 w 132"/>
                <a:gd name="T21" fmla="*/ 118 h 148"/>
                <a:gd name="T22" fmla="*/ 108 w 132"/>
                <a:gd name="T23" fmla="*/ 148 h 148"/>
                <a:gd name="T24" fmla="*/ 132 w 132"/>
                <a:gd name="T25" fmla="*/ 148 h 148"/>
                <a:gd name="T26" fmla="*/ 106 w 132"/>
                <a:gd name="T27" fmla="*/ 108 h 148"/>
                <a:gd name="T28" fmla="*/ 106 w 132"/>
                <a:gd name="T29" fmla="*/ 108 h 148"/>
                <a:gd name="T30" fmla="*/ 98 w 132"/>
                <a:gd name="T31" fmla="*/ 98 h 148"/>
                <a:gd name="T32" fmla="*/ 90 w 132"/>
                <a:gd name="T33" fmla="*/ 88 h 148"/>
                <a:gd name="T34" fmla="*/ 90 w 132"/>
                <a:gd name="T35" fmla="*/ 88 h 148"/>
                <a:gd name="T36" fmla="*/ 78 w 132"/>
                <a:gd name="T37" fmla="*/ 80 h 148"/>
                <a:gd name="T38" fmla="*/ 78 w 132"/>
                <a:gd name="T39" fmla="*/ 80 h 148"/>
                <a:gd name="T40" fmla="*/ 88 w 132"/>
                <a:gd name="T41" fmla="*/ 78 h 148"/>
                <a:gd name="T42" fmla="*/ 96 w 132"/>
                <a:gd name="T43" fmla="*/ 76 h 148"/>
                <a:gd name="T44" fmla="*/ 104 w 132"/>
                <a:gd name="T45" fmla="*/ 72 h 148"/>
                <a:gd name="T46" fmla="*/ 110 w 132"/>
                <a:gd name="T47" fmla="*/ 66 h 148"/>
                <a:gd name="T48" fmla="*/ 110 w 132"/>
                <a:gd name="T49" fmla="*/ 66 h 148"/>
                <a:gd name="T50" fmla="*/ 114 w 132"/>
                <a:gd name="T51" fmla="*/ 62 h 148"/>
                <a:gd name="T52" fmla="*/ 118 w 132"/>
                <a:gd name="T53" fmla="*/ 54 h 148"/>
                <a:gd name="T54" fmla="*/ 120 w 132"/>
                <a:gd name="T55" fmla="*/ 48 h 148"/>
                <a:gd name="T56" fmla="*/ 120 w 132"/>
                <a:gd name="T57" fmla="*/ 40 h 148"/>
                <a:gd name="T58" fmla="*/ 120 w 132"/>
                <a:gd name="T59" fmla="*/ 40 h 148"/>
                <a:gd name="T60" fmla="*/ 118 w 132"/>
                <a:gd name="T61" fmla="*/ 28 h 148"/>
                <a:gd name="T62" fmla="*/ 114 w 132"/>
                <a:gd name="T63" fmla="*/ 18 h 148"/>
                <a:gd name="T64" fmla="*/ 114 w 132"/>
                <a:gd name="T65" fmla="*/ 18 h 148"/>
                <a:gd name="T66" fmla="*/ 106 w 132"/>
                <a:gd name="T67" fmla="*/ 10 h 148"/>
                <a:gd name="T68" fmla="*/ 98 w 132"/>
                <a:gd name="T69" fmla="*/ 4 h 148"/>
                <a:gd name="T70" fmla="*/ 98 w 132"/>
                <a:gd name="T71" fmla="*/ 4 h 148"/>
                <a:gd name="T72" fmla="*/ 84 w 132"/>
                <a:gd name="T73" fmla="*/ 0 h 148"/>
                <a:gd name="T74" fmla="*/ 66 w 132"/>
                <a:gd name="T75" fmla="*/ 0 h 148"/>
                <a:gd name="T76" fmla="*/ 0 w 132"/>
                <a:gd name="T77" fmla="*/ 0 h 148"/>
                <a:gd name="T78" fmla="*/ 0 w 132"/>
                <a:gd name="T79" fmla="*/ 148 h 148"/>
                <a:gd name="T80" fmla="*/ 20 w 132"/>
                <a:gd name="T8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" h="148">
                  <a:moveTo>
                    <a:pt x="20" y="148"/>
                  </a:moveTo>
                  <a:lnTo>
                    <a:pt x="20" y="82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88" y="118"/>
                  </a:lnTo>
                  <a:lnTo>
                    <a:pt x="108" y="148"/>
                  </a:lnTo>
                  <a:lnTo>
                    <a:pt x="132" y="148"/>
                  </a:lnTo>
                  <a:lnTo>
                    <a:pt x="106" y="108"/>
                  </a:lnTo>
                  <a:lnTo>
                    <a:pt x="106" y="108"/>
                  </a:lnTo>
                  <a:lnTo>
                    <a:pt x="98" y="98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88" y="78"/>
                  </a:lnTo>
                  <a:lnTo>
                    <a:pt x="96" y="76"/>
                  </a:lnTo>
                  <a:lnTo>
                    <a:pt x="104" y="72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14" y="62"/>
                  </a:lnTo>
                  <a:lnTo>
                    <a:pt x="118" y="54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18" y="2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06" y="10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29"/>
            <p:cNvSpPr>
              <a:spLocks/>
            </p:cNvSpPr>
            <p:nvPr userDrawn="1"/>
          </p:nvSpPr>
          <p:spPr bwMode="auto">
            <a:xfrm>
              <a:off x="4567238" y="2649538"/>
              <a:ext cx="92075" cy="241300"/>
            </a:xfrm>
            <a:custGeom>
              <a:avLst/>
              <a:gdLst>
                <a:gd name="T0" fmla="*/ 16 w 58"/>
                <a:gd name="T1" fmla="*/ 152 h 152"/>
                <a:gd name="T2" fmla="*/ 58 w 58"/>
                <a:gd name="T3" fmla="*/ 0 h 152"/>
                <a:gd name="T4" fmla="*/ 44 w 58"/>
                <a:gd name="T5" fmla="*/ 0 h 152"/>
                <a:gd name="T6" fmla="*/ 0 w 58"/>
                <a:gd name="T7" fmla="*/ 152 h 152"/>
                <a:gd name="T8" fmla="*/ 16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16" y="152"/>
                  </a:moveTo>
                  <a:lnTo>
                    <a:pt x="58" y="0"/>
                  </a:lnTo>
                  <a:lnTo>
                    <a:pt x="44" y="0"/>
                  </a:lnTo>
                  <a:lnTo>
                    <a:pt x="0" y="152"/>
                  </a:lnTo>
                  <a:lnTo>
                    <a:pt x="16" y="1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30"/>
            <p:cNvSpPr>
              <a:spLocks/>
            </p:cNvSpPr>
            <p:nvPr userDrawn="1"/>
          </p:nvSpPr>
          <p:spPr bwMode="auto">
            <a:xfrm>
              <a:off x="4338638" y="2652713"/>
              <a:ext cx="187325" cy="234950"/>
            </a:xfrm>
            <a:custGeom>
              <a:avLst/>
              <a:gdLst>
                <a:gd name="T0" fmla="*/ 70 w 118"/>
                <a:gd name="T1" fmla="*/ 148 h 148"/>
                <a:gd name="T2" fmla="*/ 70 w 118"/>
                <a:gd name="T3" fmla="*/ 18 h 148"/>
                <a:gd name="T4" fmla="*/ 118 w 118"/>
                <a:gd name="T5" fmla="*/ 18 h 148"/>
                <a:gd name="T6" fmla="*/ 118 w 118"/>
                <a:gd name="T7" fmla="*/ 0 h 148"/>
                <a:gd name="T8" fmla="*/ 0 w 118"/>
                <a:gd name="T9" fmla="*/ 0 h 148"/>
                <a:gd name="T10" fmla="*/ 0 w 118"/>
                <a:gd name="T11" fmla="*/ 18 h 148"/>
                <a:gd name="T12" fmla="*/ 50 w 118"/>
                <a:gd name="T13" fmla="*/ 18 h 148"/>
                <a:gd name="T14" fmla="*/ 50 w 118"/>
                <a:gd name="T15" fmla="*/ 148 h 148"/>
                <a:gd name="T16" fmla="*/ 70 w 118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8">
                  <a:moveTo>
                    <a:pt x="70" y="148"/>
                  </a:moveTo>
                  <a:lnTo>
                    <a:pt x="70" y="18"/>
                  </a:lnTo>
                  <a:lnTo>
                    <a:pt x="118" y="18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0" y="18"/>
                  </a:lnTo>
                  <a:lnTo>
                    <a:pt x="50" y="148"/>
                  </a:lnTo>
                  <a:lnTo>
                    <a:pt x="7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31"/>
            <p:cNvSpPr>
              <a:spLocks/>
            </p:cNvSpPr>
            <p:nvPr userDrawn="1"/>
          </p:nvSpPr>
          <p:spPr bwMode="auto">
            <a:xfrm>
              <a:off x="4195763" y="2652713"/>
              <a:ext cx="149225" cy="234950"/>
            </a:xfrm>
            <a:custGeom>
              <a:avLst/>
              <a:gdLst>
                <a:gd name="T0" fmla="*/ 94 w 94"/>
                <a:gd name="T1" fmla="*/ 148 h 148"/>
                <a:gd name="T2" fmla="*/ 94 w 94"/>
                <a:gd name="T3" fmla="*/ 130 h 148"/>
                <a:gd name="T4" fmla="*/ 20 w 94"/>
                <a:gd name="T5" fmla="*/ 130 h 148"/>
                <a:gd name="T6" fmla="*/ 20 w 94"/>
                <a:gd name="T7" fmla="*/ 0 h 148"/>
                <a:gd name="T8" fmla="*/ 0 w 94"/>
                <a:gd name="T9" fmla="*/ 0 h 148"/>
                <a:gd name="T10" fmla="*/ 0 w 94"/>
                <a:gd name="T11" fmla="*/ 148 h 148"/>
                <a:gd name="T12" fmla="*/ 94 w 94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8">
                  <a:moveTo>
                    <a:pt x="94" y="148"/>
                  </a:moveTo>
                  <a:lnTo>
                    <a:pt x="94" y="130"/>
                  </a:lnTo>
                  <a:lnTo>
                    <a:pt x="20" y="13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94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32"/>
            <p:cNvSpPr>
              <a:spLocks/>
            </p:cNvSpPr>
            <p:nvPr userDrawn="1"/>
          </p:nvSpPr>
          <p:spPr bwMode="auto">
            <a:xfrm>
              <a:off x="3960813" y="2652713"/>
              <a:ext cx="184150" cy="238125"/>
            </a:xfrm>
            <a:custGeom>
              <a:avLst/>
              <a:gdLst>
                <a:gd name="T0" fmla="*/ 96 w 116"/>
                <a:gd name="T1" fmla="*/ 86 h 150"/>
                <a:gd name="T2" fmla="*/ 96 w 116"/>
                <a:gd name="T3" fmla="*/ 86 h 150"/>
                <a:gd name="T4" fmla="*/ 96 w 116"/>
                <a:gd name="T5" fmla="*/ 98 h 150"/>
                <a:gd name="T6" fmla="*/ 94 w 116"/>
                <a:gd name="T7" fmla="*/ 108 h 150"/>
                <a:gd name="T8" fmla="*/ 92 w 116"/>
                <a:gd name="T9" fmla="*/ 118 h 150"/>
                <a:gd name="T10" fmla="*/ 88 w 116"/>
                <a:gd name="T11" fmla="*/ 124 h 150"/>
                <a:gd name="T12" fmla="*/ 88 w 116"/>
                <a:gd name="T13" fmla="*/ 124 h 150"/>
                <a:gd name="T14" fmla="*/ 82 w 116"/>
                <a:gd name="T15" fmla="*/ 128 h 150"/>
                <a:gd name="T16" fmla="*/ 76 w 116"/>
                <a:gd name="T17" fmla="*/ 130 h 150"/>
                <a:gd name="T18" fmla="*/ 66 w 116"/>
                <a:gd name="T19" fmla="*/ 132 h 150"/>
                <a:gd name="T20" fmla="*/ 56 w 116"/>
                <a:gd name="T21" fmla="*/ 134 h 150"/>
                <a:gd name="T22" fmla="*/ 56 w 116"/>
                <a:gd name="T23" fmla="*/ 134 h 150"/>
                <a:gd name="T24" fmla="*/ 44 w 116"/>
                <a:gd name="T25" fmla="*/ 132 h 150"/>
                <a:gd name="T26" fmla="*/ 36 w 116"/>
                <a:gd name="T27" fmla="*/ 128 h 150"/>
                <a:gd name="T28" fmla="*/ 36 w 116"/>
                <a:gd name="T29" fmla="*/ 128 h 150"/>
                <a:gd name="T30" fmla="*/ 28 w 116"/>
                <a:gd name="T31" fmla="*/ 122 h 150"/>
                <a:gd name="T32" fmla="*/ 22 w 116"/>
                <a:gd name="T33" fmla="*/ 114 h 150"/>
                <a:gd name="T34" fmla="*/ 22 w 116"/>
                <a:gd name="T35" fmla="*/ 114 h 150"/>
                <a:gd name="T36" fmla="*/ 20 w 116"/>
                <a:gd name="T37" fmla="*/ 102 h 150"/>
                <a:gd name="T38" fmla="*/ 20 w 116"/>
                <a:gd name="T39" fmla="*/ 86 h 150"/>
                <a:gd name="T40" fmla="*/ 20 w 116"/>
                <a:gd name="T41" fmla="*/ 0 h 150"/>
                <a:gd name="T42" fmla="*/ 0 w 116"/>
                <a:gd name="T43" fmla="*/ 0 h 150"/>
                <a:gd name="T44" fmla="*/ 0 w 116"/>
                <a:gd name="T45" fmla="*/ 86 h 150"/>
                <a:gd name="T46" fmla="*/ 0 w 116"/>
                <a:gd name="T47" fmla="*/ 86 h 150"/>
                <a:gd name="T48" fmla="*/ 0 w 116"/>
                <a:gd name="T49" fmla="*/ 106 h 150"/>
                <a:gd name="T50" fmla="*/ 6 w 116"/>
                <a:gd name="T51" fmla="*/ 122 h 150"/>
                <a:gd name="T52" fmla="*/ 6 w 116"/>
                <a:gd name="T53" fmla="*/ 122 h 150"/>
                <a:gd name="T54" fmla="*/ 8 w 116"/>
                <a:gd name="T55" fmla="*/ 130 h 150"/>
                <a:gd name="T56" fmla="*/ 12 w 116"/>
                <a:gd name="T57" fmla="*/ 134 h 150"/>
                <a:gd name="T58" fmla="*/ 18 w 116"/>
                <a:gd name="T59" fmla="*/ 140 h 150"/>
                <a:gd name="T60" fmla="*/ 24 w 116"/>
                <a:gd name="T61" fmla="*/ 144 h 150"/>
                <a:gd name="T62" fmla="*/ 24 w 116"/>
                <a:gd name="T63" fmla="*/ 144 h 150"/>
                <a:gd name="T64" fmla="*/ 40 w 116"/>
                <a:gd name="T65" fmla="*/ 150 h 150"/>
                <a:gd name="T66" fmla="*/ 58 w 116"/>
                <a:gd name="T67" fmla="*/ 150 h 150"/>
                <a:gd name="T68" fmla="*/ 58 w 116"/>
                <a:gd name="T69" fmla="*/ 150 h 150"/>
                <a:gd name="T70" fmla="*/ 78 w 116"/>
                <a:gd name="T71" fmla="*/ 148 h 150"/>
                <a:gd name="T72" fmla="*/ 86 w 116"/>
                <a:gd name="T73" fmla="*/ 146 h 150"/>
                <a:gd name="T74" fmla="*/ 94 w 116"/>
                <a:gd name="T75" fmla="*/ 142 h 150"/>
                <a:gd name="T76" fmla="*/ 94 w 116"/>
                <a:gd name="T77" fmla="*/ 142 h 150"/>
                <a:gd name="T78" fmla="*/ 104 w 116"/>
                <a:gd name="T79" fmla="*/ 134 h 150"/>
                <a:gd name="T80" fmla="*/ 112 w 116"/>
                <a:gd name="T81" fmla="*/ 122 h 150"/>
                <a:gd name="T82" fmla="*/ 112 w 116"/>
                <a:gd name="T83" fmla="*/ 122 h 150"/>
                <a:gd name="T84" fmla="*/ 116 w 116"/>
                <a:gd name="T85" fmla="*/ 106 h 150"/>
                <a:gd name="T86" fmla="*/ 116 w 116"/>
                <a:gd name="T87" fmla="*/ 86 h 150"/>
                <a:gd name="T88" fmla="*/ 116 w 116"/>
                <a:gd name="T89" fmla="*/ 0 h 150"/>
                <a:gd name="T90" fmla="*/ 96 w 116"/>
                <a:gd name="T91" fmla="*/ 0 h 150"/>
                <a:gd name="T92" fmla="*/ 96 w 116"/>
                <a:gd name="T93" fmla="*/ 8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50">
                  <a:moveTo>
                    <a:pt x="96" y="86"/>
                  </a:moveTo>
                  <a:lnTo>
                    <a:pt x="96" y="86"/>
                  </a:lnTo>
                  <a:lnTo>
                    <a:pt x="96" y="98"/>
                  </a:lnTo>
                  <a:lnTo>
                    <a:pt x="94" y="108"/>
                  </a:lnTo>
                  <a:lnTo>
                    <a:pt x="92" y="118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2" y="128"/>
                  </a:lnTo>
                  <a:lnTo>
                    <a:pt x="76" y="130"/>
                  </a:lnTo>
                  <a:lnTo>
                    <a:pt x="66" y="132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44" y="132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28" y="122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2"/>
                  </a:lnTo>
                  <a:lnTo>
                    <a:pt x="20" y="8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106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8" y="130"/>
                  </a:lnTo>
                  <a:lnTo>
                    <a:pt x="12" y="134"/>
                  </a:lnTo>
                  <a:lnTo>
                    <a:pt x="18" y="140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40" y="150"/>
                  </a:lnTo>
                  <a:lnTo>
                    <a:pt x="58" y="150"/>
                  </a:lnTo>
                  <a:lnTo>
                    <a:pt x="58" y="150"/>
                  </a:lnTo>
                  <a:lnTo>
                    <a:pt x="78" y="148"/>
                  </a:lnTo>
                  <a:lnTo>
                    <a:pt x="86" y="146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104" y="134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6" y="106"/>
                  </a:lnTo>
                  <a:lnTo>
                    <a:pt x="116" y="86"/>
                  </a:lnTo>
                  <a:lnTo>
                    <a:pt x="116" y="0"/>
                  </a:lnTo>
                  <a:lnTo>
                    <a:pt x="96" y="0"/>
                  </a:lnTo>
                  <a:lnTo>
                    <a:pt x="96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33"/>
            <p:cNvSpPr>
              <a:spLocks/>
            </p:cNvSpPr>
            <p:nvPr userDrawn="1"/>
          </p:nvSpPr>
          <p:spPr bwMode="auto">
            <a:xfrm>
              <a:off x="3783013" y="2678113"/>
              <a:ext cx="79375" cy="114300"/>
            </a:xfrm>
            <a:custGeom>
              <a:avLst/>
              <a:gdLst>
                <a:gd name="T0" fmla="*/ 16 w 50"/>
                <a:gd name="T1" fmla="*/ 28 h 72"/>
                <a:gd name="T2" fmla="*/ 16 w 50"/>
                <a:gd name="T3" fmla="*/ 28 h 72"/>
                <a:gd name="T4" fmla="*/ 24 w 50"/>
                <a:gd name="T5" fmla="*/ 0 h 72"/>
                <a:gd name="T6" fmla="*/ 24 w 50"/>
                <a:gd name="T7" fmla="*/ 0 h 72"/>
                <a:gd name="T8" fmla="*/ 34 w 50"/>
                <a:gd name="T9" fmla="*/ 30 h 72"/>
                <a:gd name="T10" fmla="*/ 50 w 50"/>
                <a:gd name="T11" fmla="*/ 72 h 72"/>
                <a:gd name="T12" fmla="*/ 0 w 50"/>
                <a:gd name="T13" fmla="*/ 72 h 72"/>
                <a:gd name="T14" fmla="*/ 16 w 50"/>
                <a:gd name="T1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72">
                  <a:moveTo>
                    <a:pt x="16" y="28"/>
                  </a:moveTo>
                  <a:lnTo>
                    <a:pt x="16" y="2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4" y="30"/>
                  </a:lnTo>
                  <a:lnTo>
                    <a:pt x="50" y="72"/>
                  </a:lnTo>
                  <a:lnTo>
                    <a:pt x="0" y="72"/>
                  </a:lnTo>
                  <a:lnTo>
                    <a:pt x="16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34"/>
            <p:cNvSpPr>
              <a:spLocks/>
            </p:cNvSpPr>
            <p:nvPr userDrawn="1"/>
          </p:nvSpPr>
          <p:spPr bwMode="auto">
            <a:xfrm>
              <a:off x="3713163" y="2652713"/>
              <a:ext cx="222250" cy="234950"/>
            </a:xfrm>
            <a:custGeom>
              <a:avLst/>
              <a:gdLst>
                <a:gd name="T0" fmla="*/ 22 w 140"/>
                <a:gd name="T1" fmla="*/ 148 h 148"/>
                <a:gd name="T2" fmla="*/ 38 w 140"/>
                <a:gd name="T3" fmla="*/ 104 h 148"/>
                <a:gd name="T4" fmla="*/ 100 w 140"/>
                <a:gd name="T5" fmla="*/ 104 h 148"/>
                <a:gd name="T6" fmla="*/ 116 w 140"/>
                <a:gd name="T7" fmla="*/ 148 h 148"/>
                <a:gd name="T8" fmla="*/ 140 w 140"/>
                <a:gd name="T9" fmla="*/ 148 h 148"/>
                <a:gd name="T10" fmla="*/ 78 w 140"/>
                <a:gd name="T11" fmla="*/ 0 h 148"/>
                <a:gd name="T12" fmla="*/ 58 w 140"/>
                <a:gd name="T13" fmla="*/ 0 h 148"/>
                <a:gd name="T14" fmla="*/ 0 w 140"/>
                <a:gd name="T15" fmla="*/ 148 h 148"/>
                <a:gd name="T16" fmla="*/ 22 w 14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48">
                  <a:moveTo>
                    <a:pt x="22" y="148"/>
                  </a:moveTo>
                  <a:lnTo>
                    <a:pt x="38" y="104"/>
                  </a:lnTo>
                  <a:lnTo>
                    <a:pt x="100" y="104"/>
                  </a:lnTo>
                  <a:lnTo>
                    <a:pt x="116" y="148"/>
                  </a:lnTo>
                  <a:lnTo>
                    <a:pt x="140" y="148"/>
                  </a:lnTo>
                  <a:lnTo>
                    <a:pt x="78" y="0"/>
                  </a:lnTo>
                  <a:lnTo>
                    <a:pt x="58" y="0"/>
                  </a:lnTo>
                  <a:lnTo>
                    <a:pt x="0" y="148"/>
                  </a:lnTo>
                  <a:lnTo>
                    <a:pt x="22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35"/>
            <p:cNvSpPr>
              <a:spLocks/>
            </p:cNvSpPr>
            <p:nvPr userDrawn="1"/>
          </p:nvSpPr>
          <p:spPr bwMode="auto">
            <a:xfrm>
              <a:off x="3500438" y="2652713"/>
              <a:ext cx="187325" cy="234950"/>
            </a:xfrm>
            <a:custGeom>
              <a:avLst/>
              <a:gdLst>
                <a:gd name="T0" fmla="*/ 18 w 118"/>
                <a:gd name="T1" fmla="*/ 148 h 148"/>
                <a:gd name="T2" fmla="*/ 18 w 118"/>
                <a:gd name="T3" fmla="*/ 32 h 148"/>
                <a:gd name="T4" fmla="*/ 98 w 118"/>
                <a:gd name="T5" fmla="*/ 148 h 148"/>
                <a:gd name="T6" fmla="*/ 118 w 118"/>
                <a:gd name="T7" fmla="*/ 148 h 148"/>
                <a:gd name="T8" fmla="*/ 118 w 118"/>
                <a:gd name="T9" fmla="*/ 0 h 148"/>
                <a:gd name="T10" fmla="*/ 98 w 118"/>
                <a:gd name="T11" fmla="*/ 0 h 148"/>
                <a:gd name="T12" fmla="*/ 98 w 118"/>
                <a:gd name="T13" fmla="*/ 116 h 148"/>
                <a:gd name="T14" fmla="*/ 20 w 118"/>
                <a:gd name="T15" fmla="*/ 0 h 148"/>
                <a:gd name="T16" fmla="*/ 0 w 118"/>
                <a:gd name="T17" fmla="*/ 0 h 148"/>
                <a:gd name="T18" fmla="*/ 0 w 118"/>
                <a:gd name="T19" fmla="*/ 148 h 148"/>
                <a:gd name="T20" fmla="*/ 18 w 118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48">
                  <a:moveTo>
                    <a:pt x="18" y="148"/>
                  </a:moveTo>
                  <a:lnTo>
                    <a:pt x="18" y="32"/>
                  </a:lnTo>
                  <a:lnTo>
                    <a:pt x="98" y="148"/>
                  </a:lnTo>
                  <a:lnTo>
                    <a:pt x="118" y="148"/>
                  </a:lnTo>
                  <a:lnTo>
                    <a:pt x="118" y="0"/>
                  </a:lnTo>
                  <a:lnTo>
                    <a:pt x="98" y="0"/>
                  </a:lnTo>
                  <a:lnTo>
                    <a:pt x="98" y="11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36"/>
            <p:cNvSpPr>
              <a:spLocks/>
            </p:cNvSpPr>
            <p:nvPr userDrawn="1"/>
          </p:nvSpPr>
          <p:spPr bwMode="auto">
            <a:xfrm>
              <a:off x="3281363" y="2652713"/>
              <a:ext cx="177800" cy="234950"/>
            </a:xfrm>
            <a:custGeom>
              <a:avLst/>
              <a:gdLst>
                <a:gd name="T0" fmla="*/ 112 w 112"/>
                <a:gd name="T1" fmla="*/ 148 h 148"/>
                <a:gd name="T2" fmla="*/ 112 w 112"/>
                <a:gd name="T3" fmla="*/ 130 h 148"/>
                <a:gd name="T4" fmla="*/ 20 w 112"/>
                <a:gd name="T5" fmla="*/ 130 h 148"/>
                <a:gd name="T6" fmla="*/ 20 w 112"/>
                <a:gd name="T7" fmla="*/ 80 h 148"/>
                <a:gd name="T8" fmla="*/ 102 w 112"/>
                <a:gd name="T9" fmla="*/ 80 h 148"/>
                <a:gd name="T10" fmla="*/ 102 w 112"/>
                <a:gd name="T11" fmla="*/ 62 h 148"/>
                <a:gd name="T12" fmla="*/ 20 w 112"/>
                <a:gd name="T13" fmla="*/ 62 h 148"/>
                <a:gd name="T14" fmla="*/ 20 w 112"/>
                <a:gd name="T15" fmla="*/ 18 h 148"/>
                <a:gd name="T16" fmla="*/ 108 w 112"/>
                <a:gd name="T17" fmla="*/ 18 h 148"/>
                <a:gd name="T18" fmla="*/ 108 w 112"/>
                <a:gd name="T19" fmla="*/ 0 h 148"/>
                <a:gd name="T20" fmla="*/ 0 w 112"/>
                <a:gd name="T21" fmla="*/ 0 h 148"/>
                <a:gd name="T22" fmla="*/ 0 w 112"/>
                <a:gd name="T23" fmla="*/ 148 h 148"/>
                <a:gd name="T24" fmla="*/ 112 w 112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48">
                  <a:moveTo>
                    <a:pt x="112" y="148"/>
                  </a:moveTo>
                  <a:lnTo>
                    <a:pt x="112" y="130"/>
                  </a:lnTo>
                  <a:lnTo>
                    <a:pt x="20" y="130"/>
                  </a:lnTo>
                  <a:lnTo>
                    <a:pt x="20" y="80"/>
                  </a:lnTo>
                  <a:lnTo>
                    <a:pt x="102" y="80"/>
                  </a:lnTo>
                  <a:lnTo>
                    <a:pt x="102" y="62"/>
                  </a:lnTo>
                  <a:lnTo>
                    <a:pt x="20" y="62"/>
                  </a:lnTo>
                  <a:lnTo>
                    <a:pt x="20" y="18"/>
                  </a:lnTo>
                  <a:lnTo>
                    <a:pt x="108" y="18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12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37"/>
            <p:cNvSpPr>
              <a:spLocks/>
            </p:cNvSpPr>
            <p:nvPr userDrawn="1"/>
          </p:nvSpPr>
          <p:spPr bwMode="auto">
            <a:xfrm>
              <a:off x="3074988" y="2678113"/>
              <a:ext cx="123825" cy="79375"/>
            </a:xfrm>
            <a:custGeom>
              <a:avLst/>
              <a:gdLst>
                <a:gd name="T0" fmla="*/ 0 w 78"/>
                <a:gd name="T1" fmla="*/ 0 h 50"/>
                <a:gd name="T2" fmla="*/ 46 w 78"/>
                <a:gd name="T3" fmla="*/ 0 h 50"/>
                <a:gd name="T4" fmla="*/ 46 w 78"/>
                <a:gd name="T5" fmla="*/ 0 h 50"/>
                <a:gd name="T6" fmla="*/ 60 w 78"/>
                <a:gd name="T7" fmla="*/ 2 h 50"/>
                <a:gd name="T8" fmla="*/ 66 w 78"/>
                <a:gd name="T9" fmla="*/ 4 h 50"/>
                <a:gd name="T10" fmla="*/ 70 w 78"/>
                <a:gd name="T11" fmla="*/ 6 h 50"/>
                <a:gd name="T12" fmla="*/ 70 w 78"/>
                <a:gd name="T13" fmla="*/ 6 h 50"/>
                <a:gd name="T14" fmla="*/ 76 w 78"/>
                <a:gd name="T15" fmla="*/ 14 h 50"/>
                <a:gd name="T16" fmla="*/ 78 w 78"/>
                <a:gd name="T17" fmla="*/ 24 h 50"/>
                <a:gd name="T18" fmla="*/ 78 w 78"/>
                <a:gd name="T19" fmla="*/ 24 h 50"/>
                <a:gd name="T20" fmla="*/ 78 w 78"/>
                <a:gd name="T21" fmla="*/ 32 h 50"/>
                <a:gd name="T22" fmla="*/ 74 w 78"/>
                <a:gd name="T23" fmla="*/ 38 h 50"/>
                <a:gd name="T24" fmla="*/ 74 w 78"/>
                <a:gd name="T25" fmla="*/ 38 h 50"/>
                <a:gd name="T26" fmla="*/ 70 w 78"/>
                <a:gd name="T27" fmla="*/ 42 h 50"/>
                <a:gd name="T28" fmla="*/ 62 w 78"/>
                <a:gd name="T29" fmla="*/ 46 h 50"/>
                <a:gd name="T30" fmla="*/ 62 w 78"/>
                <a:gd name="T31" fmla="*/ 46 h 50"/>
                <a:gd name="T32" fmla="*/ 54 w 78"/>
                <a:gd name="T33" fmla="*/ 48 h 50"/>
                <a:gd name="T34" fmla="*/ 42 w 78"/>
                <a:gd name="T35" fmla="*/ 50 h 50"/>
                <a:gd name="T36" fmla="*/ 0 w 78"/>
                <a:gd name="T37" fmla="*/ 50 h 50"/>
                <a:gd name="T38" fmla="*/ 0 w 78"/>
                <a:gd name="T3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50">
                  <a:moveTo>
                    <a:pt x="0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6" y="1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3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54" y="48"/>
                  </a:lnTo>
                  <a:lnTo>
                    <a:pt x="42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38"/>
            <p:cNvSpPr>
              <a:spLocks/>
            </p:cNvSpPr>
            <p:nvPr userDrawn="1"/>
          </p:nvSpPr>
          <p:spPr bwMode="auto">
            <a:xfrm>
              <a:off x="3043238" y="2652713"/>
              <a:ext cx="206375" cy="234950"/>
            </a:xfrm>
            <a:custGeom>
              <a:avLst/>
              <a:gdLst>
                <a:gd name="T0" fmla="*/ 20 w 130"/>
                <a:gd name="T1" fmla="*/ 148 h 148"/>
                <a:gd name="T2" fmla="*/ 20 w 130"/>
                <a:gd name="T3" fmla="*/ 82 h 148"/>
                <a:gd name="T4" fmla="*/ 42 w 130"/>
                <a:gd name="T5" fmla="*/ 82 h 148"/>
                <a:gd name="T6" fmla="*/ 42 w 130"/>
                <a:gd name="T7" fmla="*/ 82 h 148"/>
                <a:gd name="T8" fmla="*/ 54 w 130"/>
                <a:gd name="T9" fmla="*/ 84 h 148"/>
                <a:gd name="T10" fmla="*/ 54 w 130"/>
                <a:gd name="T11" fmla="*/ 84 h 148"/>
                <a:gd name="T12" fmla="*/ 62 w 130"/>
                <a:gd name="T13" fmla="*/ 86 h 148"/>
                <a:gd name="T14" fmla="*/ 62 w 130"/>
                <a:gd name="T15" fmla="*/ 86 h 148"/>
                <a:gd name="T16" fmla="*/ 72 w 130"/>
                <a:gd name="T17" fmla="*/ 96 h 148"/>
                <a:gd name="T18" fmla="*/ 72 w 130"/>
                <a:gd name="T19" fmla="*/ 96 h 148"/>
                <a:gd name="T20" fmla="*/ 86 w 130"/>
                <a:gd name="T21" fmla="*/ 118 h 148"/>
                <a:gd name="T22" fmla="*/ 106 w 130"/>
                <a:gd name="T23" fmla="*/ 148 h 148"/>
                <a:gd name="T24" fmla="*/ 130 w 130"/>
                <a:gd name="T25" fmla="*/ 148 h 148"/>
                <a:gd name="T26" fmla="*/ 104 w 130"/>
                <a:gd name="T27" fmla="*/ 108 h 148"/>
                <a:gd name="T28" fmla="*/ 104 w 130"/>
                <a:gd name="T29" fmla="*/ 108 h 148"/>
                <a:gd name="T30" fmla="*/ 98 w 130"/>
                <a:gd name="T31" fmla="*/ 98 h 148"/>
                <a:gd name="T32" fmla="*/ 88 w 130"/>
                <a:gd name="T33" fmla="*/ 88 h 148"/>
                <a:gd name="T34" fmla="*/ 88 w 130"/>
                <a:gd name="T35" fmla="*/ 88 h 148"/>
                <a:gd name="T36" fmla="*/ 76 w 130"/>
                <a:gd name="T37" fmla="*/ 80 h 148"/>
                <a:gd name="T38" fmla="*/ 76 w 130"/>
                <a:gd name="T39" fmla="*/ 80 h 148"/>
                <a:gd name="T40" fmla="*/ 86 w 130"/>
                <a:gd name="T41" fmla="*/ 78 h 148"/>
                <a:gd name="T42" fmla="*/ 96 w 130"/>
                <a:gd name="T43" fmla="*/ 76 h 148"/>
                <a:gd name="T44" fmla="*/ 102 w 130"/>
                <a:gd name="T45" fmla="*/ 72 h 148"/>
                <a:gd name="T46" fmla="*/ 108 w 130"/>
                <a:gd name="T47" fmla="*/ 66 h 148"/>
                <a:gd name="T48" fmla="*/ 108 w 130"/>
                <a:gd name="T49" fmla="*/ 66 h 148"/>
                <a:gd name="T50" fmla="*/ 112 w 130"/>
                <a:gd name="T51" fmla="*/ 62 h 148"/>
                <a:gd name="T52" fmla="*/ 116 w 130"/>
                <a:gd name="T53" fmla="*/ 54 h 148"/>
                <a:gd name="T54" fmla="*/ 118 w 130"/>
                <a:gd name="T55" fmla="*/ 48 h 148"/>
                <a:gd name="T56" fmla="*/ 118 w 130"/>
                <a:gd name="T57" fmla="*/ 40 h 148"/>
                <a:gd name="T58" fmla="*/ 118 w 130"/>
                <a:gd name="T59" fmla="*/ 40 h 148"/>
                <a:gd name="T60" fmla="*/ 118 w 130"/>
                <a:gd name="T61" fmla="*/ 28 h 148"/>
                <a:gd name="T62" fmla="*/ 112 w 130"/>
                <a:gd name="T63" fmla="*/ 18 h 148"/>
                <a:gd name="T64" fmla="*/ 112 w 130"/>
                <a:gd name="T65" fmla="*/ 18 h 148"/>
                <a:gd name="T66" fmla="*/ 106 w 130"/>
                <a:gd name="T67" fmla="*/ 10 h 148"/>
                <a:gd name="T68" fmla="*/ 96 w 130"/>
                <a:gd name="T69" fmla="*/ 4 h 148"/>
                <a:gd name="T70" fmla="*/ 96 w 130"/>
                <a:gd name="T71" fmla="*/ 4 h 148"/>
                <a:gd name="T72" fmla="*/ 84 w 130"/>
                <a:gd name="T73" fmla="*/ 0 h 148"/>
                <a:gd name="T74" fmla="*/ 66 w 130"/>
                <a:gd name="T75" fmla="*/ 0 h 148"/>
                <a:gd name="T76" fmla="*/ 0 w 130"/>
                <a:gd name="T77" fmla="*/ 0 h 148"/>
                <a:gd name="T78" fmla="*/ 0 w 130"/>
                <a:gd name="T79" fmla="*/ 148 h 148"/>
                <a:gd name="T80" fmla="*/ 20 w 130"/>
                <a:gd name="T8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" h="148">
                  <a:moveTo>
                    <a:pt x="20" y="148"/>
                  </a:moveTo>
                  <a:lnTo>
                    <a:pt x="20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86" y="118"/>
                  </a:lnTo>
                  <a:lnTo>
                    <a:pt x="106" y="148"/>
                  </a:lnTo>
                  <a:lnTo>
                    <a:pt x="130" y="148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98" y="9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86" y="78"/>
                  </a:lnTo>
                  <a:lnTo>
                    <a:pt x="96" y="76"/>
                  </a:lnTo>
                  <a:lnTo>
                    <a:pt x="102" y="72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2" y="62"/>
                  </a:lnTo>
                  <a:lnTo>
                    <a:pt x="116" y="54"/>
                  </a:lnTo>
                  <a:lnTo>
                    <a:pt x="118" y="48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2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06" y="10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39"/>
            <p:cNvSpPr>
              <a:spLocks/>
            </p:cNvSpPr>
            <p:nvPr userDrawn="1"/>
          </p:nvSpPr>
          <p:spPr bwMode="auto">
            <a:xfrm>
              <a:off x="2795588" y="2592388"/>
              <a:ext cx="60325" cy="44450"/>
            </a:xfrm>
            <a:custGeom>
              <a:avLst/>
              <a:gdLst>
                <a:gd name="T0" fmla="*/ 14 w 38"/>
                <a:gd name="T1" fmla="*/ 28 h 28"/>
                <a:gd name="T2" fmla="*/ 38 w 38"/>
                <a:gd name="T3" fmla="*/ 0 h 28"/>
                <a:gd name="T4" fmla="*/ 14 w 38"/>
                <a:gd name="T5" fmla="*/ 0 h 28"/>
                <a:gd name="T6" fmla="*/ 0 w 38"/>
                <a:gd name="T7" fmla="*/ 28 h 28"/>
                <a:gd name="T8" fmla="*/ 14 w 3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38" y="0"/>
                  </a:lnTo>
                  <a:lnTo>
                    <a:pt x="14" y="0"/>
                  </a:lnTo>
                  <a:lnTo>
                    <a:pt x="0" y="28"/>
                  </a:lnTo>
                  <a:lnTo>
                    <a:pt x="14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40"/>
            <p:cNvSpPr>
              <a:spLocks/>
            </p:cNvSpPr>
            <p:nvPr userDrawn="1"/>
          </p:nvSpPr>
          <p:spPr bwMode="auto">
            <a:xfrm>
              <a:off x="2732088" y="2652713"/>
              <a:ext cx="174625" cy="234950"/>
            </a:xfrm>
            <a:custGeom>
              <a:avLst/>
              <a:gdLst>
                <a:gd name="T0" fmla="*/ 110 w 110"/>
                <a:gd name="T1" fmla="*/ 148 h 148"/>
                <a:gd name="T2" fmla="*/ 110 w 110"/>
                <a:gd name="T3" fmla="*/ 130 h 148"/>
                <a:gd name="T4" fmla="*/ 18 w 110"/>
                <a:gd name="T5" fmla="*/ 130 h 148"/>
                <a:gd name="T6" fmla="*/ 18 w 110"/>
                <a:gd name="T7" fmla="*/ 80 h 148"/>
                <a:gd name="T8" fmla="*/ 102 w 110"/>
                <a:gd name="T9" fmla="*/ 80 h 148"/>
                <a:gd name="T10" fmla="*/ 102 w 110"/>
                <a:gd name="T11" fmla="*/ 62 h 148"/>
                <a:gd name="T12" fmla="*/ 18 w 110"/>
                <a:gd name="T13" fmla="*/ 62 h 148"/>
                <a:gd name="T14" fmla="*/ 18 w 110"/>
                <a:gd name="T15" fmla="*/ 18 h 148"/>
                <a:gd name="T16" fmla="*/ 106 w 110"/>
                <a:gd name="T17" fmla="*/ 18 h 148"/>
                <a:gd name="T18" fmla="*/ 106 w 110"/>
                <a:gd name="T19" fmla="*/ 0 h 148"/>
                <a:gd name="T20" fmla="*/ 0 w 110"/>
                <a:gd name="T21" fmla="*/ 0 h 148"/>
                <a:gd name="T22" fmla="*/ 0 w 110"/>
                <a:gd name="T23" fmla="*/ 148 h 148"/>
                <a:gd name="T24" fmla="*/ 110 w 110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48">
                  <a:moveTo>
                    <a:pt x="110" y="148"/>
                  </a:moveTo>
                  <a:lnTo>
                    <a:pt x="110" y="130"/>
                  </a:lnTo>
                  <a:lnTo>
                    <a:pt x="18" y="130"/>
                  </a:lnTo>
                  <a:lnTo>
                    <a:pt x="18" y="80"/>
                  </a:lnTo>
                  <a:lnTo>
                    <a:pt x="102" y="80"/>
                  </a:lnTo>
                  <a:lnTo>
                    <a:pt x="102" y="62"/>
                  </a:lnTo>
                  <a:lnTo>
                    <a:pt x="18" y="62"/>
                  </a:lnTo>
                  <a:lnTo>
                    <a:pt x="18" y="18"/>
                  </a:lnTo>
                  <a:lnTo>
                    <a:pt x="106" y="18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1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41"/>
            <p:cNvSpPr>
              <a:spLocks/>
            </p:cNvSpPr>
            <p:nvPr userDrawn="1"/>
          </p:nvSpPr>
          <p:spPr bwMode="auto">
            <a:xfrm>
              <a:off x="2509838" y="2652713"/>
              <a:ext cx="187325" cy="234950"/>
            </a:xfrm>
            <a:custGeom>
              <a:avLst/>
              <a:gdLst>
                <a:gd name="T0" fmla="*/ 70 w 118"/>
                <a:gd name="T1" fmla="*/ 148 h 148"/>
                <a:gd name="T2" fmla="*/ 70 w 118"/>
                <a:gd name="T3" fmla="*/ 18 h 148"/>
                <a:gd name="T4" fmla="*/ 118 w 118"/>
                <a:gd name="T5" fmla="*/ 18 h 148"/>
                <a:gd name="T6" fmla="*/ 118 w 118"/>
                <a:gd name="T7" fmla="*/ 0 h 148"/>
                <a:gd name="T8" fmla="*/ 0 w 118"/>
                <a:gd name="T9" fmla="*/ 0 h 148"/>
                <a:gd name="T10" fmla="*/ 0 w 118"/>
                <a:gd name="T11" fmla="*/ 18 h 148"/>
                <a:gd name="T12" fmla="*/ 50 w 118"/>
                <a:gd name="T13" fmla="*/ 18 h 148"/>
                <a:gd name="T14" fmla="*/ 50 w 118"/>
                <a:gd name="T15" fmla="*/ 148 h 148"/>
                <a:gd name="T16" fmla="*/ 70 w 118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8">
                  <a:moveTo>
                    <a:pt x="70" y="148"/>
                  </a:moveTo>
                  <a:lnTo>
                    <a:pt x="70" y="18"/>
                  </a:lnTo>
                  <a:lnTo>
                    <a:pt x="118" y="18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0" y="18"/>
                  </a:lnTo>
                  <a:lnTo>
                    <a:pt x="50" y="148"/>
                  </a:lnTo>
                  <a:lnTo>
                    <a:pt x="7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42"/>
            <p:cNvSpPr>
              <a:spLocks/>
            </p:cNvSpPr>
            <p:nvPr userDrawn="1"/>
          </p:nvSpPr>
          <p:spPr bwMode="auto">
            <a:xfrm>
              <a:off x="2373313" y="2592388"/>
              <a:ext cx="60325" cy="44450"/>
            </a:xfrm>
            <a:custGeom>
              <a:avLst/>
              <a:gdLst>
                <a:gd name="T0" fmla="*/ 16 w 38"/>
                <a:gd name="T1" fmla="*/ 28 h 28"/>
                <a:gd name="T2" fmla="*/ 38 w 38"/>
                <a:gd name="T3" fmla="*/ 0 h 28"/>
                <a:gd name="T4" fmla="*/ 14 w 38"/>
                <a:gd name="T5" fmla="*/ 0 h 28"/>
                <a:gd name="T6" fmla="*/ 0 w 38"/>
                <a:gd name="T7" fmla="*/ 28 h 28"/>
                <a:gd name="T8" fmla="*/ 16 w 3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16" y="28"/>
                  </a:moveTo>
                  <a:lnTo>
                    <a:pt x="38" y="0"/>
                  </a:lnTo>
                  <a:lnTo>
                    <a:pt x="14" y="0"/>
                  </a:lnTo>
                  <a:lnTo>
                    <a:pt x="0" y="28"/>
                  </a:lnTo>
                  <a:lnTo>
                    <a:pt x="16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43"/>
            <p:cNvSpPr>
              <a:spLocks/>
            </p:cNvSpPr>
            <p:nvPr userDrawn="1"/>
          </p:nvSpPr>
          <p:spPr bwMode="auto">
            <a:xfrm>
              <a:off x="2309813" y="2652713"/>
              <a:ext cx="174625" cy="234950"/>
            </a:xfrm>
            <a:custGeom>
              <a:avLst/>
              <a:gdLst>
                <a:gd name="T0" fmla="*/ 110 w 110"/>
                <a:gd name="T1" fmla="*/ 148 h 148"/>
                <a:gd name="T2" fmla="*/ 110 w 110"/>
                <a:gd name="T3" fmla="*/ 130 h 148"/>
                <a:gd name="T4" fmla="*/ 20 w 110"/>
                <a:gd name="T5" fmla="*/ 130 h 148"/>
                <a:gd name="T6" fmla="*/ 20 w 110"/>
                <a:gd name="T7" fmla="*/ 80 h 148"/>
                <a:gd name="T8" fmla="*/ 102 w 110"/>
                <a:gd name="T9" fmla="*/ 80 h 148"/>
                <a:gd name="T10" fmla="*/ 102 w 110"/>
                <a:gd name="T11" fmla="*/ 62 h 148"/>
                <a:gd name="T12" fmla="*/ 20 w 110"/>
                <a:gd name="T13" fmla="*/ 62 h 148"/>
                <a:gd name="T14" fmla="*/ 20 w 110"/>
                <a:gd name="T15" fmla="*/ 18 h 148"/>
                <a:gd name="T16" fmla="*/ 108 w 110"/>
                <a:gd name="T17" fmla="*/ 18 h 148"/>
                <a:gd name="T18" fmla="*/ 108 w 110"/>
                <a:gd name="T19" fmla="*/ 0 h 148"/>
                <a:gd name="T20" fmla="*/ 0 w 110"/>
                <a:gd name="T21" fmla="*/ 0 h 148"/>
                <a:gd name="T22" fmla="*/ 0 w 110"/>
                <a:gd name="T23" fmla="*/ 148 h 148"/>
                <a:gd name="T24" fmla="*/ 110 w 110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48">
                  <a:moveTo>
                    <a:pt x="110" y="148"/>
                  </a:moveTo>
                  <a:lnTo>
                    <a:pt x="110" y="130"/>
                  </a:lnTo>
                  <a:lnTo>
                    <a:pt x="20" y="130"/>
                  </a:lnTo>
                  <a:lnTo>
                    <a:pt x="20" y="80"/>
                  </a:lnTo>
                  <a:lnTo>
                    <a:pt x="102" y="80"/>
                  </a:lnTo>
                  <a:lnTo>
                    <a:pt x="102" y="62"/>
                  </a:lnTo>
                  <a:lnTo>
                    <a:pt x="20" y="62"/>
                  </a:lnTo>
                  <a:lnTo>
                    <a:pt x="20" y="18"/>
                  </a:lnTo>
                  <a:lnTo>
                    <a:pt x="108" y="18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1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Rectangle 44"/>
            <p:cNvSpPr>
              <a:spLocks noChangeArrowheads="1"/>
            </p:cNvSpPr>
            <p:nvPr userDrawn="1"/>
          </p:nvSpPr>
          <p:spPr bwMode="auto">
            <a:xfrm>
              <a:off x="2220913" y="2652713"/>
              <a:ext cx="3175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45"/>
            <p:cNvSpPr>
              <a:spLocks/>
            </p:cNvSpPr>
            <p:nvPr userDrawn="1"/>
          </p:nvSpPr>
          <p:spPr bwMode="auto">
            <a:xfrm>
              <a:off x="2011363" y="2678113"/>
              <a:ext cx="123825" cy="79375"/>
            </a:xfrm>
            <a:custGeom>
              <a:avLst/>
              <a:gdLst>
                <a:gd name="T0" fmla="*/ 0 w 78"/>
                <a:gd name="T1" fmla="*/ 0 h 50"/>
                <a:gd name="T2" fmla="*/ 46 w 78"/>
                <a:gd name="T3" fmla="*/ 0 h 50"/>
                <a:gd name="T4" fmla="*/ 46 w 78"/>
                <a:gd name="T5" fmla="*/ 0 h 50"/>
                <a:gd name="T6" fmla="*/ 60 w 78"/>
                <a:gd name="T7" fmla="*/ 2 h 50"/>
                <a:gd name="T8" fmla="*/ 66 w 78"/>
                <a:gd name="T9" fmla="*/ 4 h 50"/>
                <a:gd name="T10" fmla="*/ 70 w 78"/>
                <a:gd name="T11" fmla="*/ 6 h 50"/>
                <a:gd name="T12" fmla="*/ 70 w 78"/>
                <a:gd name="T13" fmla="*/ 6 h 50"/>
                <a:gd name="T14" fmla="*/ 76 w 78"/>
                <a:gd name="T15" fmla="*/ 14 h 50"/>
                <a:gd name="T16" fmla="*/ 78 w 78"/>
                <a:gd name="T17" fmla="*/ 24 h 50"/>
                <a:gd name="T18" fmla="*/ 78 w 78"/>
                <a:gd name="T19" fmla="*/ 24 h 50"/>
                <a:gd name="T20" fmla="*/ 78 w 78"/>
                <a:gd name="T21" fmla="*/ 32 h 50"/>
                <a:gd name="T22" fmla="*/ 74 w 78"/>
                <a:gd name="T23" fmla="*/ 38 h 50"/>
                <a:gd name="T24" fmla="*/ 74 w 78"/>
                <a:gd name="T25" fmla="*/ 38 h 50"/>
                <a:gd name="T26" fmla="*/ 70 w 78"/>
                <a:gd name="T27" fmla="*/ 42 h 50"/>
                <a:gd name="T28" fmla="*/ 62 w 78"/>
                <a:gd name="T29" fmla="*/ 46 h 50"/>
                <a:gd name="T30" fmla="*/ 62 w 78"/>
                <a:gd name="T31" fmla="*/ 46 h 50"/>
                <a:gd name="T32" fmla="*/ 54 w 78"/>
                <a:gd name="T33" fmla="*/ 48 h 50"/>
                <a:gd name="T34" fmla="*/ 42 w 78"/>
                <a:gd name="T35" fmla="*/ 50 h 50"/>
                <a:gd name="T36" fmla="*/ 0 w 78"/>
                <a:gd name="T37" fmla="*/ 50 h 50"/>
                <a:gd name="T38" fmla="*/ 0 w 78"/>
                <a:gd name="T3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50">
                  <a:moveTo>
                    <a:pt x="0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6" y="1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3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54" y="48"/>
                  </a:lnTo>
                  <a:lnTo>
                    <a:pt x="42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46"/>
            <p:cNvSpPr>
              <a:spLocks/>
            </p:cNvSpPr>
            <p:nvPr userDrawn="1"/>
          </p:nvSpPr>
          <p:spPr bwMode="auto">
            <a:xfrm>
              <a:off x="1979613" y="2652713"/>
              <a:ext cx="206375" cy="234950"/>
            </a:xfrm>
            <a:custGeom>
              <a:avLst/>
              <a:gdLst>
                <a:gd name="T0" fmla="*/ 20 w 130"/>
                <a:gd name="T1" fmla="*/ 148 h 148"/>
                <a:gd name="T2" fmla="*/ 20 w 130"/>
                <a:gd name="T3" fmla="*/ 82 h 148"/>
                <a:gd name="T4" fmla="*/ 42 w 130"/>
                <a:gd name="T5" fmla="*/ 82 h 148"/>
                <a:gd name="T6" fmla="*/ 42 w 130"/>
                <a:gd name="T7" fmla="*/ 82 h 148"/>
                <a:gd name="T8" fmla="*/ 52 w 130"/>
                <a:gd name="T9" fmla="*/ 84 h 148"/>
                <a:gd name="T10" fmla="*/ 52 w 130"/>
                <a:gd name="T11" fmla="*/ 84 h 148"/>
                <a:gd name="T12" fmla="*/ 62 w 130"/>
                <a:gd name="T13" fmla="*/ 86 h 148"/>
                <a:gd name="T14" fmla="*/ 62 w 130"/>
                <a:gd name="T15" fmla="*/ 86 h 148"/>
                <a:gd name="T16" fmla="*/ 72 w 130"/>
                <a:gd name="T17" fmla="*/ 96 h 148"/>
                <a:gd name="T18" fmla="*/ 72 w 130"/>
                <a:gd name="T19" fmla="*/ 96 h 148"/>
                <a:gd name="T20" fmla="*/ 86 w 130"/>
                <a:gd name="T21" fmla="*/ 118 h 148"/>
                <a:gd name="T22" fmla="*/ 106 w 130"/>
                <a:gd name="T23" fmla="*/ 148 h 148"/>
                <a:gd name="T24" fmla="*/ 130 w 130"/>
                <a:gd name="T25" fmla="*/ 148 h 148"/>
                <a:gd name="T26" fmla="*/ 104 w 130"/>
                <a:gd name="T27" fmla="*/ 108 h 148"/>
                <a:gd name="T28" fmla="*/ 104 w 130"/>
                <a:gd name="T29" fmla="*/ 108 h 148"/>
                <a:gd name="T30" fmla="*/ 96 w 130"/>
                <a:gd name="T31" fmla="*/ 98 h 148"/>
                <a:gd name="T32" fmla="*/ 88 w 130"/>
                <a:gd name="T33" fmla="*/ 88 h 148"/>
                <a:gd name="T34" fmla="*/ 88 w 130"/>
                <a:gd name="T35" fmla="*/ 88 h 148"/>
                <a:gd name="T36" fmla="*/ 76 w 130"/>
                <a:gd name="T37" fmla="*/ 80 h 148"/>
                <a:gd name="T38" fmla="*/ 76 w 130"/>
                <a:gd name="T39" fmla="*/ 80 h 148"/>
                <a:gd name="T40" fmla="*/ 86 w 130"/>
                <a:gd name="T41" fmla="*/ 78 h 148"/>
                <a:gd name="T42" fmla="*/ 96 w 130"/>
                <a:gd name="T43" fmla="*/ 76 h 148"/>
                <a:gd name="T44" fmla="*/ 102 w 130"/>
                <a:gd name="T45" fmla="*/ 72 h 148"/>
                <a:gd name="T46" fmla="*/ 108 w 130"/>
                <a:gd name="T47" fmla="*/ 66 h 148"/>
                <a:gd name="T48" fmla="*/ 108 w 130"/>
                <a:gd name="T49" fmla="*/ 66 h 148"/>
                <a:gd name="T50" fmla="*/ 112 w 130"/>
                <a:gd name="T51" fmla="*/ 62 h 148"/>
                <a:gd name="T52" fmla="*/ 116 w 130"/>
                <a:gd name="T53" fmla="*/ 54 h 148"/>
                <a:gd name="T54" fmla="*/ 118 w 130"/>
                <a:gd name="T55" fmla="*/ 48 h 148"/>
                <a:gd name="T56" fmla="*/ 118 w 130"/>
                <a:gd name="T57" fmla="*/ 40 h 148"/>
                <a:gd name="T58" fmla="*/ 118 w 130"/>
                <a:gd name="T59" fmla="*/ 40 h 148"/>
                <a:gd name="T60" fmla="*/ 116 w 130"/>
                <a:gd name="T61" fmla="*/ 28 h 148"/>
                <a:gd name="T62" fmla="*/ 112 w 130"/>
                <a:gd name="T63" fmla="*/ 18 h 148"/>
                <a:gd name="T64" fmla="*/ 112 w 130"/>
                <a:gd name="T65" fmla="*/ 18 h 148"/>
                <a:gd name="T66" fmla="*/ 104 w 130"/>
                <a:gd name="T67" fmla="*/ 10 h 148"/>
                <a:gd name="T68" fmla="*/ 96 w 130"/>
                <a:gd name="T69" fmla="*/ 4 h 148"/>
                <a:gd name="T70" fmla="*/ 96 w 130"/>
                <a:gd name="T71" fmla="*/ 4 h 148"/>
                <a:gd name="T72" fmla="*/ 82 w 130"/>
                <a:gd name="T73" fmla="*/ 0 h 148"/>
                <a:gd name="T74" fmla="*/ 66 w 130"/>
                <a:gd name="T75" fmla="*/ 0 h 148"/>
                <a:gd name="T76" fmla="*/ 0 w 130"/>
                <a:gd name="T77" fmla="*/ 0 h 148"/>
                <a:gd name="T78" fmla="*/ 0 w 130"/>
                <a:gd name="T79" fmla="*/ 148 h 148"/>
                <a:gd name="T80" fmla="*/ 20 w 130"/>
                <a:gd name="T8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" h="148">
                  <a:moveTo>
                    <a:pt x="20" y="148"/>
                  </a:moveTo>
                  <a:lnTo>
                    <a:pt x="20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52" y="84"/>
                  </a:lnTo>
                  <a:lnTo>
                    <a:pt x="52" y="84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86" y="118"/>
                  </a:lnTo>
                  <a:lnTo>
                    <a:pt x="106" y="148"/>
                  </a:lnTo>
                  <a:lnTo>
                    <a:pt x="130" y="148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96" y="9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86" y="78"/>
                  </a:lnTo>
                  <a:lnTo>
                    <a:pt x="96" y="76"/>
                  </a:lnTo>
                  <a:lnTo>
                    <a:pt x="102" y="72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2" y="62"/>
                  </a:lnTo>
                  <a:lnTo>
                    <a:pt x="116" y="54"/>
                  </a:lnTo>
                  <a:lnTo>
                    <a:pt x="118" y="48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6" y="2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04" y="10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82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47"/>
            <p:cNvSpPr>
              <a:spLocks/>
            </p:cNvSpPr>
            <p:nvPr userDrawn="1"/>
          </p:nvSpPr>
          <p:spPr bwMode="auto">
            <a:xfrm>
              <a:off x="1789113" y="2681288"/>
              <a:ext cx="117475" cy="82550"/>
            </a:xfrm>
            <a:custGeom>
              <a:avLst/>
              <a:gdLst>
                <a:gd name="T0" fmla="*/ 0 w 74"/>
                <a:gd name="T1" fmla="*/ 0 h 52"/>
                <a:gd name="T2" fmla="*/ 38 w 74"/>
                <a:gd name="T3" fmla="*/ 0 h 52"/>
                <a:gd name="T4" fmla="*/ 38 w 74"/>
                <a:gd name="T5" fmla="*/ 0 h 52"/>
                <a:gd name="T6" fmla="*/ 56 w 74"/>
                <a:gd name="T7" fmla="*/ 0 h 52"/>
                <a:gd name="T8" fmla="*/ 56 w 74"/>
                <a:gd name="T9" fmla="*/ 0 h 52"/>
                <a:gd name="T10" fmla="*/ 64 w 74"/>
                <a:gd name="T11" fmla="*/ 4 h 52"/>
                <a:gd name="T12" fmla="*/ 68 w 74"/>
                <a:gd name="T13" fmla="*/ 10 h 52"/>
                <a:gd name="T14" fmla="*/ 68 w 74"/>
                <a:gd name="T15" fmla="*/ 10 h 52"/>
                <a:gd name="T16" fmla="*/ 72 w 74"/>
                <a:gd name="T17" fmla="*/ 16 h 52"/>
                <a:gd name="T18" fmla="*/ 74 w 74"/>
                <a:gd name="T19" fmla="*/ 26 h 52"/>
                <a:gd name="T20" fmla="*/ 74 w 74"/>
                <a:gd name="T21" fmla="*/ 26 h 52"/>
                <a:gd name="T22" fmla="*/ 72 w 74"/>
                <a:gd name="T23" fmla="*/ 36 h 52"/>
                <a:gd name="T24" fmla="*/ 70 w 74"/>
                <a:gd name="T25" fmla="*/ 42 h 52"/>
                <a:gd name="T26" fmla="*/ 66 w 74"/>
                <a:gd name="T27" fmla="*/ 46 h 52"/>
                <a:gd name="T28" fmla="*/ 66 w 74"/>
                <a:gd name="T29" fmla="*/ 46 h 52"/>
                <a:gd name="T30" fmla="*/ 60 w 74"/>
                <a:gd name="T31" fmla="*/ 48 h 52"/>
                <a:gd name="T32" fmla="*/ 54 w 74"/>
                <a:gd name="T33" fmla="*/ 50 h 52"/>
                <a:gd name="T34" fmla="*/ 38 w 74"/>
                <a:gd name="T35" fmla="*/ 52 h 52"/>
                <a:gd name="T36" fmla="*/ 0 w 74"/>
                <a:gd name="T37" fmla="*/ 52 h 52"/>
                <a:gd name="T38" fmla="*/ 0 w 74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52">
                  <a:moveTo>
                    <a:pt x="0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2" y="36"/>
                  </a:lnTo>
                  <a:lnTo>
                    <a:pt x="70" y="42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0" y="48"/>
                  </a:lnTo>
                  <a:lnTo>
                    <a:pt x="54" y="50"/>
                  </a:lnTo>
                  <a:lnTo>
                    <a:pt x="38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48"/>
            <p:cNvSpPr>
              <a:spLocks/>
            </p:cNvSpPr>
            <p:nvPr userDrawn="1"/>
          </p:nvSpPr>
          <p:spPr bwMode="auto">
            <a:xfrm>
              <a:off x="1757363" y="2652713"/>
              <a:ext cx="180975" cy="234950"/>
            </a:xfrm>
            <a:custGeom>
              <a:avLst/>
              <a:gdLst>
                <a:gd name="T0" fmla="*/ 20 w 114"/>
                <a:gd name="T1" fmla="*/ 148 h 148"/>
                <a:gd name="T2" fmla="*/ 20 w 114"/>
                <a:gd name="T3" fmla="*/ 88 h 148"/>
                <a:gd name="T4" fmla="*/ 58 w 114"/>
                <a:gd name="T5" fmla="*/ 88 h 148"/>
                <a:gd name="T6" fmla="*/ 58 w 114"/>
                <a:gd name="T7" fmla="*/ 88 h 148"/>
                <a:gd name="T8" fmla="*/ 72 w 114"/>
                <a:gd name="T9" fmla="*/ 88 h 148"/>
                <a:gd name="T10" fmla="*/ 84 w 114"/>
                <a:gd name="T11" fmla="*/ 84 h 148"/>
                <a:gd name="T12" fmla="*/ 94 w 114"/>
                <a:gd name="T13" fmla="*/ 80 h 148"/>
                <a:gd name="T14" fmla="*/ 102 w 114"/>
                <a:gd name="T15" fmla="*/ 74 h 148"/>
                <a:gd name="T16" fmla="*/ 102 w 114"/>
                <a:gd name="T17" fmla="*/ 74 h 148"/>
                <a:gd name="T18" fmla="*/ 108 w 114"/>
                <a:gd name="T19" fmla="*/ 68 h 148"/>
                <a:gd name="T20" fmla="*/ 110 w 114"/>
                <a:gd name="T21" fmla="*/ 60 h 148"/>
                <a:gd name="T22" fmla="*/ 114 w 114"/>
                <a:gd name="T23" fmla="*/ 52 h 148"/>
                <a:gd name="T24" fmla="*/ 114 w 114"/>
                <a:gd name="T25" fmla="*/ 42 h 148"/>
                <a:gd name="T26" fmla="*/ 114 w 114"/>
                <a:gd name="T27" fmla="*/ 42 h 148"/>
                <a:gd name="T28" fmla="*/ 112 w 114"/>
                <a:gd name="T29" fmla="*/ 32 h 148"/>
                <a:gd name="T30" fmla="*/ 110 w 114"/>
                <a:gd name="T31" fmla="*/ 22 h 148"/>
                <a:gd name="T32" fmla="*/ 110 w 114"/>
                <a:gd name="T33" fmla="*/ 22 h 148"/>
                <a:gd name="T34" fmla="*/ 104 w 114"/>
                <a:gd name="T35" fmla="*/ 14 h 148"/>
                <a:gd name="T36" fmla="*/ 98 w 114"/>
                <a:gd name="T37" fmla="*/ 8 h 148"/>
                <a:gd name="T38" fmla="*/ 98 w 114"/>
                <a:gd name="T39" fmla="*/ 8 h 148"/>
                <a:gd name="T40" fmla="*/ 90 w 114"/>
                <a:gd name="T41" fmla="*/ 4 h 148"/>
                <a:gd name="T42" fmla="*/ 80 w 114"/>
                <a:gd name="T43" fmla="*/ 0 h 148"/>
                <a:gd name="T44" fmla="*/ 80 w 114"/>
                <a:gd name="T45" fmla="*/ 0 h 148"/>
                <a:gd name="T46" fmla="*/ 56 w 114"/>
                <a:gd name="T47" fmla="*/ 0 h 148"/>
                <a:gd name="T48" fmla="*/ 0 w 114"/>
                <a:gd name="T49" fmla="*/ 0 h 148"/>
                <a:gd name="T50" fmla="*/ 0 w 114"/>
                <a:gd name="T51" fmla="*/ 148 h 148"/>
                <a:gd name="T52" fmla="*/ 20 w 114"/>
                <a:gd name="T5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4" h="148">
                  <a:moveTo>
                    <a:pt x="20" y="148"/>
                  </a:moveTo>
                  <a:lnTo>
                    <a:pt x="20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72" y="88"/>
                  </a:lnTo>
                  <a:lnTo>
                    <a:pt x="84" y="84"/>
                  </a:lnTo>
                  <a:lnTo>
                    <a:pt x="94" y="80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108" y="68"/>
                  </a:lnTo>
                  <a:lnTo>
                    <a:pt x="110" y="60"/>
                  </a:lnTo>
                  <a:lnTo>
                    <a:pt x="114" y="5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2" y="32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4" y="14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0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49"/>
            <p:cNvSpPr>
              <a:spLocks/>
            </p:cNvSpPr>
            <p:nvPr userDrawn="1"/>
          </p:nvSpPr>
          <p:spPr bwMode="auto">
            <a:xfrm>
              <a:off x="1522413" y="2674938"/>
              <a:ext cx="161925" cy="190500"/>
            </a:xfrm>
            <a:custGeom>
              <a:avLst/>
              <a:gdLst>
                <a:gd name="T0" fmla="*/ 16 w 102"/>
                <a:gd name="T1" fmla="*/ 14 h 120"/>
                <a:gd name="T2" fmla="*/ 16 w 102"/>
                <a:gd name="T3" fmla="*/ 14 h 120"/>
                <a:gd name="T4" fmla="*/ 24 w 102"/>
                <a:gd name="T5" fmla="*/ 8 h 120"/>
                <a:gd name="T6" fmla="*/ 32 w 102"/>
                <a:gd name="T7" fmla="*/ 4 h 120"/>
                <a:gd name="T8" fmla="*/ 42 w 102"/>
                <a:gd name="T9" fmla="*/ 0 h 120"/>
                <a:gd name="T10" fmla="*/ 52 w 102"/>
                <a:gd name="T11" fmla="*/ 0 h 120"/>
                <a:gd name="T12" fmla="*/ 52 w 102"/>
                <a:gd name="T13" fmla="*/ 0 h 120"/>
                <a:gd name="T14" fmla="*/ 66 w 102"/>
                <a:gd name="T15" fmla="*/ 2 h 120"/>
                <a:gd name="T16" fmla="*/ 78 w 102"/>
                <a:gd name="T17" fmla="*/ 8 h 120"/>
                <a:gd name="T18" fmla="*/ 78 w 102"/>
                <a:gd name="T19" fmla="*/ 8 h 120"/>
                <a:gd name="T20" fmla="*/ 88 w 102"/>
                <a:gd name="T21" fmla="*/ 16 h 120"/>
                <a:gd name="T22" fmla="*/ 96 w 102"/>
                <a:gd name="T23" fmla="*/ 28 h 120"/>
                <a:gd name="T24" fmla="*/ 96 w 102"/>
                <a:gd name="T25" fmla="*/ 28 h 120"/>
                <a:gd name="T26" fmla="*/ 102 w 102"/>
                <a:gd name="T27" fmla="*/ 44 h 120"/>
                <a:gd name="T28" fmla="*/ 102 w 102"/>
                <a:gd name="T29" fmla="*/ 60 h 120"/>
                <a:gd name="T30" fmla="*/ 102 w 102"/>
                <a:gd name="T31" fmla="*/ 60 h 120"/>
                <a:gd name="T32" fmla="*/ 102 w 102"/>
                <a:gd name="T33" fmla="*/ 74 h 120"/>
                <a:gd name="T34" fmla="*/ 100 w 102"/>
                <a:gd name="T35" fmla="*/ 86 h 120"/>
                <a:gd name="T36" fmla="*/ 94 w 102"/>
                <a:gd name="T37" fmla="*/ 96 h 120"/>
                <a:gd name="T38" fmla="*/ 88 w 102"/>
                <a:gd name="T39" fmla="*/ 104 h 120"/>
                <a:gd name="T40" fmla="*/ 88 w 102"/>
                <a:gd name="T41" fmla="*/ 104 h 120"/>
                <a:gd name="T42" fmla="*/ 80 w 102"/>
                <a:gd name="T43" fmla="*/ 112 h 120"/>
                <a:gd name="T44" fmla="*/ 72 w 102"/>
                <a:gd name="T45" fmla="*/ 116 h 120"/>
                <a:gd name="T46" fmla="*/ 62 w 102"/>
                <a:gd name="T47" fmla="*/ 120 h 120"/>
                <a:gd name="T48" fmla="*/ 52 w 102"/>
                <a:gd name="T49" fmla="*/ 120 h 120"/>
                <a:gd name="T50" fmla="*/ 52 w 102"/>
                <a:gd name="T51" fmla="*/ 120 h 120"/>
                <a:gd name="T52" fmla="*/ 42 w 102"/>
                <a:gd name="T53" fmla="*/ 120 h 120"/>
                <a:gd name="T54" fmla="*/ 32 w 102"/>
                <a:gd name="T55" fmla="*/ 116 h 120"/>
                <a:gd name="T56" fmla="*/ 24 w 102"/>
                <a:gd name="T57" fmla="*/ 112 h 120"/>
                <a:gd name="T58" fmla="*/ 16 w 102"/>
                <a:gd name="T59" fmla="*/ 104 h 120"/>
                <a:gd name="T60" fmla="*/ 16 w 102"/>
                <a:gd name="T61" fmla="*/ 104 h 120"/>
                <a:gd name="T62" fmla="*/ 10 w 102"/>
                <a:gd name="T63" fmla="*/ 96 h 120"/>
                <a:gd name="T64" fmla="*/ 4 w 102"/>
                <a:gd name="T65" fmla="*/ 86 h 120"/>
                <a:gd name="T66" fmla="*/ 2 w 102"/>
                <a:gd name="T67" fmla="*/ 74 h 120"/>
                <a:gd name="T68" fmla="*/ 0 w 102"/>
                <a:gd name="T69" fmla="*/ 62 h 120"/>
                <a:gd name="T70" fmla="*/ 0 w 102"/>
                <a:gd name="T71" fmla="*/ 62 h 120"/>
                <a:gd name="T72" fmla="*/ 2 w 102"/>
                <a:gd name="T73" fmla="*/ 46 h 120"/>
                <a:gd name="T74" fmla="*/ 4 w 102"/>
                <a:gd name="T75" fmla="*/ 34 h 120"/>
                <a:gd name="T76" fmla="*/ 10 w 102"/>
                <a:gd name="T77" fmla="*/ 22 h 120"/>
                <a:gd name="T78" fmla="*/ 16 w 102"/>
                <a:gd name="T79" fmla="*/ 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2" h="120">
                  <a:moveTo>
                    <a:pt x="16" y="14"/>
                  </a:moveTo>
                  <a:lnTo>
                    <a:pt x="16" y="14"/>
                  </a:lnTo>
                  <a:lnTo>
                    <a:pt x="24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8" y="16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102" y="44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74"/>
                  </a:lnTo>
                  <a:lnTo>
                    <a:pt x="100" y="86"/>
                  </a:lnTo>
                  <a:lnTo>
                    <a:pt x="94" y="96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0" y="112"/>
                  </a:lnTo>
                  <a:lnTo>
                    <a:pt x="72" y="116"/>
                  </a:lnTo>
                  <a:lnTo>
                    <a:pt x="62" y="120"/>
                  </a:lnTo>
                  <a:lnTo>
                    <a:pt x="52" y="120"/>
                  </a:lnTo>
                  <a:lnTo>
                    <a:pt x="52" y="120"/>
                  </a:lnTo>
                  <a:lnTo>
                    <a:pt x="42" y="120"/>
                  </a:lnTo>
                  <a:lnTo>
                    <a:pt x="32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0" y="96"/>
                  </a:lnTo>
                  <a:lnTo>
                    <a:pt x="4" y="86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4" y="34"/>
                  </a:lnTo>
                  <a:lnTo>
                    <a:pt x="10" y="22"/>
                  </a:lnTo>
                  <a:lnTo>
                    <a:pt x="16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50"/>
            <p:cNvSpPr>
              <a:spLocks/>
            </p:cNvSpPr>
            <p:nvPr userDrawn="1"/>
          </p:nvSpPr>
          <p:spPr bwMode="auto">
            <a:xfrm>
              <a:off x="1490663" y="2646363"/>
              <a:ext cx="225425" cy="244475"/>
            </a:xfrm>
            <a:custGeom>
              <a:avLst/>
              <a:gdLst>
                <a:gd name="T0" fmla="*/ 10 w 142"/>
                <a:gd name="T1" fmla="*/ 118 h 154"/>
                <a:gd name="T2" fmla="*/ 10 w 142"/>
                <a:gd name="T3" fmla="*/ 118 h 154"/>
                <a:gd name="T4" fmla="*/ 14 w 142"/>
                <a:gd name="T5" fmla="*/ 126 h 154"/>
                <a:gd name="T6" fmla="*/ 20 w 142"/>
                <a:gd name="T7" fmla="*/ 132 h 154"/>
                <a:gd name="T8" fmla="*/ 26 w 142"/>
                <a:gd name="T9" fmla="*/ 140 h 154"/>
                <a:gd name="T10" fmla="*/ 34 w 142"/>
                <a:gd name="T11" fmla="*/ 144 h 154"/>
                <a:gd name="T12" fmla="*/ 34 w 142"/>
                <a:gd name="T13" fmla="*/ 144 h 154"/>
                <a:gd name="T14" fmla="*/ 42 w 142"/>
                <a:gd name="T15" fmla="*/ 150 h 154"/>
                <a:gd name="T16" fmla="*/ 52 w 142"/>
                <a:gd name="T17" fmla="*/ 152 h 154"/>
                <a:gd name="T18" fmla="*/ 62 w 142"/>
                <a:gd name="T19" fmla="*/ 154 h 154"/>
                <a:gd name="T20" fmla="*/ 72 w 142"/>
                <a:gd name="T21" fmla="*/ 154 h 154"/>
                <a:gd name="T22" fmla="*/ 72 w 142"/>
                <a:gd name="T23" fmla="*/ 154 h 154"/>
                <a:gd name="T24" fmla="*/ 90 w 142"/>
                <a:gd name="T25" fmla="*/ 152 h 154"/>
                <a:gd name="T26" fmla="*/ 108 w 142"/>
                <a:gd name="T27" fmla="*/ 146 h 154"/>
                <a:gd name="T28" fmla="*/ 108 w 142"/>
                <a:gd name="T29" fmla="*/ 146 h 154"/>
                <a:gd name="T30" fmla="*/ 116 w 142"/>
                <a:gd name="T31" fmla="*/ 140 h 154"/>
                <a:gd name="T32" fmla="*/ 122 w 142"/>
                <a:gd name="T33" fmla="*/ 134 h 154"/>
                <a:gd name="T34" fmla="*/ 128 w 142"/>
                <a:gd name="T35" fmla="*/ 128 h 154"/>
                <a:gd name="T36" fmla="*/ 134 w 142"/>
                <a:gd name="T37" fmla="*/ 118 h 154"/>
                <a:gd name="T38" fmla="*/ 134 w 142"/>
                <a:gd name="T39" fmla="*/ 118 h 154"/>
                <a:gd name="T40" fmla="*/ 138 w 142"/>
                <a:gd name="T41" fmla="*/ 110 h 154"/>
                <a:gd name="T42" fmla="*/ 140 w 142"/>
                <a:gd name="T43" fmla="*/ 100 h 154"/>
                <a:gd name="T44" fmla="*/ 142 w 142"/>
                <a:gd name="T45" fmla="*/ 78 h 154"/>
                <a:gd name="T46" fmla="*/ 142 w 142"/>
                <a:gd name="T47" fmla="*/ 78 h 154"/>
                <a:gd name="T48" fmla="*/ 140 w 142"/>
                <a:gd name="T49" fmla="*/ 58 h 154"/>
                <a:gd name="T50" fmla="*/ 138 w 142"/>
                <a:gd name="T51" fmla="*/ 48 h 154"/>
                <a:gd name="T52" fmla="*/ 134 w 142"/>
                <a:gd name="T53" fmla="*/ 38 h 154"/>
                <a:gd name="T54" fmla="*/ 134 w 142"/>
                <a:gd name="T55" fmla="*/ 38 h 154"/>
                <a:gd name="T56" fmla="*/ 130 w 142"/>
                <a:gd name="T57" fmla="*/ 30 h 154"/>
                <a:gd name="T58" fmla="*/ 124 w 142"/>
                <a:gd name="T59" fmla="*/ 22 h 154"/>
                <a:gd name="T60" fmla="*/ 116 w 142"/>
                <a:gd name="T61" fmla="*/ 16 h 154"/>
                <a:gd name="T62" fmla="*/ 110 w 142"/>
                <a:gd name="T63" fmla="*/ 10 h 154"/>
                <a:gd name="T64" fmla="*/ 110 w 142"/>
                <a:gd name="T65" fmla="*/ 10 h 154"/>
                <a:gd name="T66" fmla="*/ 100 w 142"/>
                <a:gd name="T67" fmla="*/ 6 h 154"/>
                <a:gd name="T68" fmla="*/ 92 w 142"/>
                <a:gd name="T69" fmla="*/ 4 h 154"/>
                <a:gd name="T70" fmla="*/ 82 w 142"/>
                <a:gd name="T71" fmla="*/ 2 h 154"/>
                <a:gd name="T72" fmla="*/ 72 w 142"/>
                <a:gd name="T73" fmla="*/ 0 h 154"/>
                <a:gd name="T74" fmla="*/ 72 w 142"/>
                <a:gd name="T75" fmla="*/ 0 h 154"/>
                <a:gd name="T76" fmla="*/ 56 w 142"/>
                <a:gd name="T77" fmla="*/ 2 h 154"/>
                <a:gd name="T78" fmla="*/ 44 w 142"/>
                <a:gd name="T79" fmla="*/ 6 h 154"/>
                <a:gd name="T80" fmla="*/ 32 w 142"/>
                <a:gd name="T81" fmla="*/ 12 h 154"/>
                <a:gd name="T82" fmla="*/ 20 w 142"/>
                <a:gd name="T83" fmla="*/ 22 h 154"/>
                <a:gd name="T84" fmla="*/ 20 w 142"/>
                <a:gd name="T85" fmla="*/ 22 h 154"/>
                <a:gd name="T86" fmla="*/ 12 w 142"/>
                <a:gd name="T87" fmla="*/ 34 h 154"/>
                <a:gd name="T88" fmla="*/ 6 w 142"/>
                <a:gd name="T89" fmla="*/ 46 h 154"/>
                <a:gd name="T90" fmla="*/ 2 w 142"/>
                <a:gd name="T91" fmla="*/ 62 h 154"/>
                <a:gd name="T92" fmla="*/ 0 w 142"/>
                <a:gd name="T93" fmla="*/ 80 h 154"/>
                <a:gd name="T94" fmla="*/ 0 w 142"/>
                <a:gd name="T95" fmla="*/ 80 h 154"/>
                <a:gd name="T96" fmla="*/ 2 w 142"/>
                <a:gd name="T97" fmla="*/ 100 h 154"/>
                <a:gd name="T98" fmla="*/ 10 w 142"/>
                <a:gd name="T99" fmla="*/ 1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54">
                  <a:moveTo>
                    <a:pt x="10" y="118"/>
                  </a:moveTo>
                  <a:lnTo>
                    <a:pt x="10" y="118"/>
                  </a:lnTo>
                  <a:lnTo>
                    <a:pt x="14" y="126"/>
                  </a:lnTo>
                  <a:lnTo>
                    <a:pt x="20" y="132"/>
                  </a:lnTo>
                  <a:lnTo>
                    <a:pt x="26" y="140"/>
                  </a:lnTo>
                  <a:lnTo>
                    <a:pt x="34" y="144"/>
                  </a:lnTo>
                  <a:lnTo>
                    <a:pt x="34" y="144"/>
                  </a:lnTo>
                  <a:lnTo>
                    <a:pt x="42" y="150"/>
                  </a:lnTo>
                  <a:lnTo>
                    <a:pt x="52" y="152"/>
                  </a:lnTo>
                  <a:lnTo>
                    <a:pt x="62" y="154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90" y="152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16" y="140"/>
                  </a:lnTo>
                  <a:lnTo>
                    <a:pt x="122" y="134"/>
                  </a:lnTo>
                  <a:lnTo>
                    <a:pt x="128" y="12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8" y="110"/>
                  </a:lnTo>
                  <a:lnTo>
                    <a:pt x="140" y="100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0" y="58"/>
                  </a:lnTo>
                  <a:lnTo>
                    <a:pt x="138" y="48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6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0" y="6"/>
                  </a:lnTo>
                  <a:lnTo>
                    <a:pt x="92" y="4"/>
                  </a:lnTo>
                  <a:lnTo>
                    <a:pt x="8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2"/>
                  </a:lnTo>
                  <a:lnTo>
                    <a:pt x="44" y="6"/>
                  </a:lnTo>
                  <a:lnTo>
                    <a:pt x="32" y="1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2" y="34"/>
                  </a:lnTo>
                  <a:lnTo>
                    <a:pt x="6" y="46"/>
                  </a:lnTo>
                  <a:lnTo>
                    <a:pt x="2" y="6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100"/>
                  </a:lnTo>
                  <a:lnTo>
                    <a:pt x="10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51"/>
            <p:cNvSpPr>
              <a:spLocks/>
            </p:cNvSpPr>
            <p:nvPr userDrawn="1"/>
          </p:nvSpPr>
          <p:spPr bwMode="auto">
            <a:xfrm>
              <a:off x="1293813" y="2678113"/>
              <a:ext cx="127000" cy="79375"/>
            </a:xfrm>
            <a:custGeom>
              <a:avLst/>
              <a:gdLst>
                <a:gd name="T0" fmla="*/ 0 w 80"/>
                <a:gd name="T1" fmla="*/ 0 h 50"/>
                <a:gd name="T2" fmla="*/ 48 w 80"/>
                <a:gd name="T3" fmla="*/ 0 h 50"/>
                <a:gd name="T4" fmla="*/ 48 w 80"/>
                <a:gd name="T5" fmla="*/ 0 h 50"/>
                <a:gd name="T6" fmla="*/ 62 w 80"/>
                <a:gd name="T7" fmla="*/ 2 h 50"/>
                <a:gd name="T8" fmla="*/ 68 w 80"/>
                <a:gd name="T9" fmla="*/ 4 h 50"/>
                <a:gd name="T10" fmla="*/ 72 w 80"/>
                <a:gd name="T11" fmla="*/ 6 h 50"/>
                <a:gd name="T12" fmla="*/ 72 w 80"/>
                <a:gd name="T13" fmla="*/ 6 h 50"/>
                <a:gd name="T14" fmla="*/ 78 w 80"/>
                <a:gd name="T15" fmla="*/ 14 h 50"/>
                <a:gd name="T16" fmla="*/ 80 w 80"/>
                <a:gd name="T17" fmla="*/ 24 h 50"/>
                <a:gd name="T18" fmla="*/ 80 w 80"/>
                <a:gd name="T19" fmla="*/ 24 h 50"/>
                <a:gd name="T20" fmla="*/ 78 w 80"/>
                <a:gd name="T21" fmla="*/ 32 h 50"/>
                <a:gd name="T22" fmla="*/ 76 w 80"/>
                <a:gd name="T23" fmla="*/ 38 h 50"/>
                <a:gd name="T24" fmla="*/ 76 w 80"/>
                <a:gd name="T25" fmla="*/ 38 h 50"/>
                <a:gd name="T26" fmla="*/ 70 w 80"/>
                <a:gd name="T27" fmla="*/ 42 h 50"/>
                <a:gd name="T28" fmla="*/ 64 w 80"/>
                <a:gd name="T29" fmla="*/ 46 h 50"/>
                <a:gd name="T30" fmla="*/ 64 w 80"/>
                <a:gd name="T31" fmla="*/ 46 h 50"/>
                <a:gd name="T32" fmla="*/ 54 w 80"/>
                <a:gd name="T33" fmla="*/ 48 h 50"/>
                <a:gd name="T34" fmla="*/ 42 w 80"/>
                <a:gd name="T35" fmla="*/ 50 h 50"/>
                <a:gd name="T36" fmla="*/ 0 w 80"/>
                <a:gd name="T37" fmla="*/ 50 h 50"/>
                <a:gd name="T38" fmla="*/ 0 w 80"/>
                <a:gd name="T3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50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8" y="1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78" y="3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0" y="42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54" y="48"/>
                  </a:lnTo>
                  <a:lnTo>
                    <a:pt x="42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Freeform 52"/>
            <p:cNvSpPr>
              <a:spLocks/>
            </p:cNvSpPr>
            <p:nvPr userDrawn="1"/>
          </p:nvSpPr>
          <p:spPr bwMode="auto">
            <a:xfrm>
              <a:off x="1262063" y="2652713"/>
              <a:ext cx="209550" cy="234950"/>
            </a:xfrm>
            <a:custGeom>
              <a:avLst/>
              <a:gdLst>
                <a:gd name="T0" fmla="*/ 20 w 132"/>
                <a:gd name="T1" fmla="*/ 148 h 148"/>
                <a:gd name="T2" fmla="*/ 20 w 132"/>
                <a:gd name="T3" fmla="*/ 82 h 148"/>
                <a:gd name="T4" fmla="*/ 44 w 132"/>
                <a:gd name="T5" fmla="*/ 82 h 148"/>
                <a:gd name="T6" fmla="*/ 44 w 132"/>
                <a:gd name="T7" fmla="*/ 82 h 148"/>
                <a:gd name="T8" fmla="*/ 54 w 132"/>
                <a:gd name="T9" fmla="*/ 84 h 148"/>
                <a:gd name="T10" fmla="*/ 54 w 132"/>
                <a:gd name="T11" fmla="*/ 84 h 148"/>
                <a:gd name="T12" fmla="*/ 64 w 132"/>
                <a:gd name="T13" fmla="*/ 86 h 148"/>
                <a:gd name="T14" fmla="*/ 64 w 132"/>
                <a:gd name="T15" fmla="*/ 86 h 148"/>
                <a:gd name="T16" fmla="*/ 74 w 132"/>
                <a:gd name="T17" fmla="*/ 96 h 148"/>
                <a:gd name="T18" fmla="*/ 74 w 132"/>
                <a:gd name="T19" fmla="*/ 96 h 148"/>
                <a:gd name="T20" fmla="*/ 88 w 132"/>
                <a:gd name="T21" fmla="*/ 118 h 148"/>
                <a:gd name="T22" fmla="*/ 108 w 132"/>
                <a:gd name="T23" fmla="*/ 148 h 148"/>
                <a:gd name="T24" fmla="*/ 132 w 132"/>
                <a:gd name="T25" fmla="*/ 148 h 148"/>
                <a:gd name="T26" fmla="*/ 106 w 132"/>
                <a:gd name="T27" fmla="*/ 108 h 148"/>
                <a:gd name="T28" fmla="*/ 106 w 132"/>
                <a:gd name="T29" fmla="*/ 108 h 148"/>
                <a:gd name="T30" fmla="*/ 98 w 132"/>
                <a:gd name="T31" fmla="*/ 98 h 148"/>
                <a:gd name="T32" fmla="*/ 90 w 132"/>
                <a:gd name="T33" fmla="*/ 88 h 148"/>
                <a:gd name="T34" fmla="*/ 90 w 132"/>
                <a:gd name="T35" fmla="*/ 88 h 148"/>
                <a:gd name="T36" fmla="*/ 78 w 132"/>
                <a:gd name="T37" fmla="*/ 80 h 148"/>
                <a:gd name="T38" fmla="*/ 78 w 132"/>
                <a:gd name="T39" fmla="*/ 80 h 148"/>
                <a:gd name="T40" fmla="*/ 88 w 132"/>
                <a:gd name="T41" fmla="*/ 78 h 148"/>
                <a:gd name="T42" fmla="*/ 96 w 132"/>
                <a:gd name="T43" fmla="*/ 76 h 148"/>
                <a:gd name="T44" fmla="*/ 104 w 132"/>
                <a:gd name="T45" fmla="*/ 72 h 148"/>
                <a:gd name="T46" fmla="*/ 110 w 132"/>
                <a:gd name="T47" fmla="*/ 66 h 148"/>
                <a:gd name="T48" fmla="*/ 110 w 132"/>
                <a:gd name="T49" fmla="*/ 66 h 148"/>
                <a:gd name="T50" fmla="*/ 114 w 132"/>
                <a:gd name="T51" fmla="*/ 62 h 148"/>
                <a:gd name="T52" fmla="*/ 118 w 132"/>
                <a:gd name="T53" fmla="*/ 54 h 148"/>
                <a:gd name="T54" fmla="*/ 120 w 132"/>
                <a:gd name="T55" fmla="*/ 48 h 148"/>
                <a:gd name="T56" fmla="*/ 120 w 132"/>
                <a:gd name="T57" fmla="*/ 40 h 148"/>
                <a:gd name="T58" fmla="*/ 120 w 132"/>
                <a:gd name="T59" fmla="*/ 40 h 148"/>
                <a:gd name="T60" fmla="*/ 118 w 132"/>
                <a:gd name="T61" fmla="*/ 28 h 148"/>
                <a:gd name="T62" fmla="*/ 114 w 132"/>
                <a:gd name="T63" fmla="*/ 18 h 148"/>
                <a:gd name="T64" fmla="*/ 114 w 132"/>
                <a:gd name="T65" fmla="*/ 18 h 148"/>
                <a:gd name="T66" fmla="*/ 106 w 132"/>
                <a:gd name="T67" fmla="*/ 10 h 148"/>
                <a:gd name="T68" fmla="*/ 96 w 132"/>
                <a:gd name="T69" fmla="*/ 4 h 148"/>
                <a:gd name="T70" fmla="*/ 96 w 132"/>
                <a:gd name="T71" fmla="*/ 4 h 148"/>
                <a:gd name="T72" fmla="*/ 84 w 132"/>
                <a:gd name="T73" fmla="*/ 0 h 148"/>
                <a:gd name="T74" fmla="*/ 66 w 132"/>
                <a:gd name="T75" fmla="*/ 0 h 148"/>
                <a:gd name="T76" fmla="*/ 0 w 132"/>
                <a:gd name="T77" fmla="*/ 0 h 148"/>
                <a:gd name="T78" fmla="*/ 0 w 132"/>
                <a:gd name="T79" fmla="*/ 148 h 148"/>
                <a:gd name="T80" fmla="*/ 20 w 132"/>
                <a:gd name="T8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" h="148">
                  <a:moveTo>
                    <a:pt x="20" y="148"/>
                  </a:moveTo>
                  <a:lnTo>
                    <a:pt x="20" y="82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88" y="118"/>
                  </a:lnTo>
                  <a:lnTo>
                    <a:pt x="108" y="148"/>
                  </a:lnTo>
                  <a:lnTo>
                    <a:pt x="132" y="148"/>
                  </a:lnTo>
                  <a:lnTo>
                    <a:pt x="106" y="108"/>
                  </a:lnTo>
                  <a:lnTo>
                    <a:pt x="106" y="108"/>
                  </a:lnTo>
                  <a:lnTo>
                    <a:pt x="98" y="98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88" y="78"/>
                  </a:lnTo>
                  <a:lnTo>
                    <a:pt x="96" y="76"/>
                  </a:lnTo>
                  <a:lnTo>
                    <a:pt x="104" y="72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14" y="62"/>
                  </a:lnTo>
                  <a:lnTo>
                    <a:pt x="118" y="54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18" y="2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06" y="10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53"/>
            <p:cNvSpPr>
              <a:spLocks/>
            </p:cNvSpPr>
            <p:nvPr userDrawn="1"/>
          </p:nvSpPr>
          <p:spPr bwMode="auto">
            <a:xfrm>
              <a:off x="1074738" y="2681288"/>
              <a:ext cx="117475" cy="82550"/>
            </a:xfrm>
            <a:custGeom>
              <a:avLst/>
              <a:gdLst>
                <a:gd name="T0" fmla="*/ 0 w 74"/>
                <a:gd name="T1" fmla="*/ 0 h 52"/>
                <a:gd name="T2" fmla="*/ 38 w 74"/>
                <a:gd name="T3" fmla="*/ 0 h 52"/>
                <a:gd name="T4" fmla="*/ 38 w 74"/>
                <a:gd name="T5" fmla="*/ 0 h 52"/>
                <a:gd name="T6" fmla="*/ 56 w 74"/>
                <a:gd name="T7" fmla="*/ 0 h 52"/>
                <a:gd name="T8" fmla="*/ 56 w 74"/>
                <a:gd name="T9" fmla="*/ 0 h 52"/>
                <a:gd name="T10" fmla="*/ 62 w 74"/>
                <a:gd name="T11" fmla="*/ 4 h 52"/>
                <a:gd name="T12" fmla="*/ 68 w 74"/>
                <a:gd name="T13" fmla="*/ 10 h 52"/>
                <a:gd name="T14" fmla="*/ 68 w 74"/>
                <a:gd name="T15" fmla="*/ 10 h 52"/>
                <a:gd name="T16" fmla="*/ 72 w 74"/>
                <a:gd name="T17" fmla="*/ 16 h 52"/>
                <a:gd name="T18" fmla="*/ 74 w 74"/>
                <a:gd name="T19" fmla="*/ 26 h 52"/>
                <a:gd name="T20" fmla="*/ 74 w 74"/>
                <a:gd name="T21" fmla="*/ 26 h 52"/>
                <a:gd name="T22" fmla="*/ 72 w 74"/>
                <a:gd name="T23" fmla="*/ 36 h 52"/>
                <a:gd name="T24" fmla="*/ 68 w 74"/>
                <a:gd name="T25" fmla="*/ 42 h 52"/>
                <a:gd name="T26" fmla="*/ 64 w 74"/>
                <a:gd name="T27" fmla="*/ 46 h 52"/>
                <a:gd name="T28" fmla="*/ 64 w 74"/>
                <a:gd name="T29" fmla="*/ 46 h 52"/>
                <a:gd name="T30" fmla="*/ 60 w 74"/>
                <a:gd name="T31" fmla="*/ 48 h 52"/>
                <a:gd name="T32" fmla="*/ 54 w 74"/>
                <a:gd name="T33" fmla="*/ 50 h 52"/>
                <a:gd name="T34" fmla="*/ 38 w 74"/>
                <a:gd name="T35" fmla="*/ 52 h 52"/>
                <a:gd name="T36" fmla="*/ 0 w 74"/>
                <a:gd name="T37" fmla="*/ 52 h 52"/>
                <a:gd name="T38" fmla="*/ 0 w 74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52">
                  <a:moveTo>
                    <a:pt x="0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2" y="4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2" y="36"/>
                  </a:lnTo>
                  <a:lnTo>
                    <a:pt x="68" y="42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0" y="48"/>
                  </a:lnTo>
                  <a:lnTo>
                    <a:pt x="54" y="50"/>
                  </a:lnTo>
                  <a:lnTo>
                    <a:pt x="38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Freeform 54"/>
            <p:cNvSpPr>
              <a:spLocks/>
            </p:cNvSpPr>
            <p:nvPr userDrawn="1"/>
          </p:nvSpPr>
          <p:spPr bwMode="auto">
            <a:xfrm>
              <a:off x="1042988" y="2652713"/>
              <a:ext cx="180975" cy="234950"/>
            </a:xfrm>
            <a:custGeom>
              <a:avLst/>
              <a:gdLst>
                <a:gd name="T0" fmla="*/ 20 w 114"/>
                <a:gd name="T1" fmla="*/ 148 h 148"/>
                <a:gd name="T2" fmla="*/ 20 w 114"/>
                <a:gd name="T3" fmla="*/ 88 h 148"/>
                <a:gd name="T4" fmla="*/ 58 w 114"/>
                <a:gd name="T5" fmla="*/ 88 h 148"/>
                <a:gd name="T6" fmla="*/ 58 w 114"/>
                <a:gd name="T7" fmla="*/ 88 h 148"/>
                <a:gd name="T8" fmla="*/ 72 w 114"/>
                <a:gd name="T9" fmla="*/ 88 h 148"/>
                <a:gd name="T10" fmla="*/ 84 w 114"/>
                <a:gd name="T11" fmla="*/ 84 h 148"/>
                <a:gd name="T12" fmla="*/ 94 w 114"/>
                <a:gd name="T13" fmla="*/ 80 h 148"/>
                <a:gd name="T14" fmla="*/ 102 w 114"/>
                <a:gd name="T15" fmla="*/ 74 h 148"/>
                <a:gd name="T16" fmla="*/ 102 w 114"/>
                <a:gd name="T17" fmla="*/ 74 h 148"/>
                <a:gd name="T18" fmla="*/ 106 w 114"/>
                <a:gd name="T19" fmla="*/ 68 h 148"/>
                <a:gd name="T20" fmla="*/ 110 w 114"/>
                <a:gd name="T21" fmla="*/ 60 h 148"/>
                <a:gd name="T22" fmla="*/ 112 w 114"/>
                <a:gd name="T23" fmla="*/ 52 h 148"/>
                <a:gd name="T24" fmla="*/ 114 w 114"/>
                <a:gd name="T25" fmla="*/ 42 h 148"/>
                <a:gd name="T26" fmla="*/ 114 w 114"/>
                <a:gd name="T27" fmla="*/ 42 h 148"/>
                <a:gd name="T28" fmla="*/ 112 w 114"/>
                <a:gd name="T29" fmla="*/ 32 h 148"/>
                <a:gd name="T30" fmla="*/ 108 w 114"/>
                <a:gd name="T31" fmla="*/ 22 h 148"/>
                <a:gd name="T32" fmla="*/ 108 w 114"/>
                <a:gd name="T33" fmla="*/ 22 h 148"/>
                <a:gd name="T34" fmla="*/ 104 w 114"/>
                <a:gd name="T35" fmla="*/ 14 h 148"/>
                <a:gd name="T36" fmla="*/ 96 w 114"/>
                <a:gd name="T37" fmla="*/ 8 h 148"/>
                <a:gd name="T38" fmla="*/ 96 w 114"/>
                <a:gd name="T39" fmla="*/ 8 h 148"/>
                <a:gd name="T40" fmla="*/ 88 w 114"/>
                <a:gd name="T41" fmla="*/ 4 h 148"/>
                <a:gd name="T42" fmla="*/ 78 w 114"/>
                <a:gd name="T43" fmla="*/ 0 h 148"/>
                <a:gd name="T44" fmla="*/ 78 w 114"/>
                <a:gd name="T45" fmla="*/ 0 h 148"/>
                <a:gd name="T46" fmla="*/ 56 w 114"/>
                <a:gd name="T47" fmla="*/ 0 h 148"/>
                <a:gd name="T48" fmla="*/ 0 w 114"/>
                <a:gd name="T49" fmla="*/ 0 h 148"/>
                <a:gd name="T50" fmla="*/ 0 w 114"/>
                <a:gd name="T51" fmla="*/ 148 h 148"/>
                <a:gd name="T52" fmla="*/ 20 w 114"/>
                <a:gd name="T5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4" h="148">
                  <a:moveTo>
                    <a:pt x="20" y="148"/>
                  </a:moveTo>
                  <a:lnTo>
                    <a:pt x="20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72" y="88"/>
                  </a:lnTo>
                  <a:lnTo>
                    <a:pt x="84" y="84"/>
                  </a:lnTo>
                  <a:lnTo>
                    <a:pt x="94" y="80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106" y="68"/>
                  </a:lnTo>
                  <a:lnTo>
                    <a:pt x="110" y="60"/>
                  </a:lnTo>
                  <a:lnTo>
                    <a:pt x="112" y="5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2" y="3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4" y="14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88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Freeform 55"/>
            <p:cNvSpPr>
              <a:spLocks noEditPoints="1"/>
            </p:cNvSpPr>
            <p:nvPr userDrawn="1"/>
          </p:nvSpPr>
          <p:spPr bwMode="auto">
            <a:xfrm>
              <a:off x="1033463" y="2252663"/>
              <a:ext cx="4975225" cy="244475"/>
            </a:xfrm>
            <a:custGeom>
              <a:avLst/>
              <a:gdLst>
                <a:gd name="T0" fmla="*/ 2954 w 3134"/>
                <a:gd name="T1" fmla="*/ 18 h 154"/>
                <a:gd name="T2" fmla="*/ 2944 w 3134"/>
                <a:gd name="T3" fmla="*/ 2 h 154"/>
                <a:gd name="T4" fmla="*/ 2826 w 3134"/>
                <a:gd name="T5" fmla="*/ 2 h 154"/>
                <a:gd name="T6" fmla="*/ 2668 w 3134"/>
                <a:gd name="T7" fmla="*/ 2 h 154"/>
                <a:gd name="T8" fmla="*/ 2532 w 3134"/>
                <a:gd name="T9" fmla="*/ 66 h 154"/>
                <a:gd name="T10" fmla="*/ 2346 w 3134"/>
                <a:gd name="T11" fmla="*/ 20 h 154"/>
                <a:gd name="T12" fmla="*/ 2378 w 3134"/>
                <a:gd name="T13" fmla="*/ 104 h 154"/>
                <a:gd name="T14" fmla="*/ 2300 w 3134"/>
                <a:gd name="T15" fmla="*/ 20 h 154"/>
                <a:gd name="T16" fmla="*/ 2390 w 3134"/>
                <a:gd name="T17" fmla="*/ 128 h 154"/>
                <a:gd name="T18" fmla="*/ 2380 w 3134"/>
                <a:gd name="T19" fmla="*/ 14 h 154"/>
                <a:gd name="T20" fmla="*/ 2226 w 3134"/>
                <a:gd name="T21" fmla="*/ 2 h 154"/>
                <a:gd name="T22" fmla="*/ 2196 w 3134"/>
                <a:gd name="T23" fmla="*/ 2 h 154"/>
                <a:gd name="T24" fmla="*/ 1966 w 3134"/>
                <a:gd name="T25" fmla="*/ 2 h 154"/>
                <a:gd name="T26" fmla="*/ 1862 w 3134"/>
                <a:gd name="T27" fmla="*/ 18 h 154"/>
                <a:gd name="T28" fmla="*/ 1892 w 3134"/>
                <a:gd name="T29" fmla="*/ 112 h 154"/>
                <a:gd name="T30" fmla="*/ 1812 w 3134"/>
                <a:gd name="T31" fmla="*/ 122 h 154"/>
                <a:gd name="T32" fmla="*/ 1786 w 3134"/>
                <a:gd name="T33" fmla="*/ 116 h 154"/>
                <a:gd name="T34" fmla="*/ 1848 w 3134"/>
                <a:gd name="T35" fmla="*/ 154 h 154"/>
                <a:gd name="T36" fmla="*/ 1920 w 3134"/>
                <a:gd name="T37" fmla="*/ 76 h 154"/>
                <a:gd name="T38" fmla="*/ 1878 w 3134"/>
                <a:gd name="T39" fmla="*/ 4 h 154"/>
                <a:gd name="T40" fmla="*/ 1782 w 3134"/>
                <a:gd name="T41" fmla="*/ 46 h 154"/>
                <a:gd name="T42" fmla="*/ 1696 w 3134"/>
                <a:gd name="T43" fmla="*/ 136 h 154"/>
                <a:gd name="T44" fmla="*/ 1648 w 3134"/>
                <a:gd name="T45" fmla="*/ 60 h 154"/>
                <a:gd name="T46" fmla="*/ 1722 w 3134"/>
                <a:gd name="T47" fmla="*/ 24 h 154"/>
                <a:gd name="T48" fmla="*/ 1728 w 3134"/>
                <a:gd name="T49" fmla="*/ 6 h 154"/>
                <a:gd name="T50" fmla="*/ 1642 w 3134"/>
                <a:gd name="T51" fmla="*/ 26 h 154"/>
                <a:gd name="T52" fmla="*/ 1644 w 3134"/>
                <a:gd name="T53" fmla="*/ 132 h 154"/>
                <a:gd name="T54" fmla="*/ 1728 w 3134"/>
                <a:gd name="T55" fmla="*/ 146 h 154"/>
                <a:gd name="T56" fmla="*/ 1730 w 3134"/>
                <a:gd name="T57" fmla="*/ 122 h 154"/>
                <a:gd name="T58" fmla="*/ 1414 w 3134"/>
                <a:gd name="T59" fmla="*/ 2 h 154"/>
                <a:gd name="T60" fmla="*/ 1384 w 3134"/>
                <a:gd name="T61" fmla="*/ 20 h 154"/>
                <a:gd name="T62" fmla="*/ 1150 w 3134"/>
                <a:gd name="T63" fmla="*/ 20 h 154"/>
                <a:gd name="T64" fmla="*/ 1058 w 3134"/>
                <a:gd name="T65" fmla="*/ 150 h 154"/>
                <a:gd name="T66" fmla="*/ 822 w 3134"/>
                <a:gd name="T67" fmla="*/ 82 h 154"/>
                <a:gd name="T68" fmla="*/ 704 w 3134"/>
                <a:gd name="T69" fmla="*/ 20 h 154"/>
                <a:gd name="T70" fmla="*/ 756 w 3134"/>
                <a:gd name="T71" fmla="*/ 76 h 154"/>
                <a:gd name="T72" fmla="*/ 704 w 3134"/>
                <a:gd name="T73" fmla="*/ 134 h 154"/>
                <a:gd name="T74" fmla="*/ 756 w 3134"/>
                <a:gd name="T75" fmla="*/ 136 h 154"/>
                <a:gd name="T76" fmla="*/ 770 w 3134"/>
                <a:gd name="T77" fmla="*/ 40 h 154"/>
                <a:gd name="T78" fmla="*/ 706 w 3134"/>
                <a:gd name="T79" fmla="*/ 150 h 154"/>
                <a:gd name="T80" fmla="*/ 488 w 3134"/>
                <a:gd name="T81" fmla="*/ 20 h 154"/>
                <a:gd name="T82" fmla="*/ 416 w 3134"/>
                <a:gd name="T83" fmla="*/ 2 h 154"/>
                <a:gd name="T84" fmla="*/ 222 w 3134"/>
                <a:gd name="T85" fmla="*/ 16 h 154"/>
                <a:gd name="T86" fmla="*/ 272 w 3134"/>
                <a:gd name="T87" fmla="*/ 90 h 154"/>
                <a:gd name="T88" fmla="*/ 200 w 3134"/>
                <a:gd name="T89" fmla="*/ 132 h 154"/>
                <a:gd name="T90" fmla="*/ 178 w 3134"/>
                <a:gd name="T91" fmla="*/ 40 h 154"/>
                <a:gd name="T92" fmla="*/ 210 w 3134"/>
                <a:gd name="T93" fmla="*/ 152 h 154"/>
                <a:gd name="T94" fmla="*/ 288 w 3134"/>
                <a:gd name="T95" fmla="*/ 108 h 154"/>
                <a:gd name="T96" fmla="*/ 266 w 3134"/>
                <a:gd name="T97" fmla="*/ 14 h 154"/>
                <a:gd name="T98" fmla="*/ 170 w 3134"/>
                <a:gd name="T99" fmla="*/ 20 h 154"/>
                <a:gd name="T100" fmla="*/ 90 w 3134"/>
                <a:gd name="T101" fmla="*/ 132 h 154"/>
                <a:gd name="T102" fmla="*/ 22 w 3134"/>
                <a:gd name="T103" fmla="*/ 92 h 154"/>
                <a:gd name="T104" fmla="*/ 70 w 3134"/>
                <a:gd name="T105" fmla="*/ 16 h 154"/>
                <a:gd name="T106" fmla="*/ 114 w 3134"/>
                <a:gd name="T107" fmla="*/ 18 h 154"/>
                <a:gd name="T108" fmla="*/ 34 w 3134"/>
                <a:gd name="T109" fmla="*/ 8 h 154"/>
                <a:gd name="T110" fmla="*/ 8 w 3134"/>
                <a:gd name="T111" fmla="*/ 116 h 154"/>
                <a:gd name="T112" fmla="*/ 70 w 3134"/>
                <a:gd name="T113" fmla="*/ 154 h 154"/>
                <a:gd name="T114" fmla="*/ 112 w 3134"/>
                <a:gd name="T115" fmla="*/ 9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34" h="154">
                  <a:moveTo>
                    <a:pt x="3134" y="150"/>
                  </a:moveTo>
                  <a:lnTo>
                    <a:pt x="3134" y="134"/>
                  </a:lnTo>
                  <a:lnTo>
                    <a:pt x="3062" y="134"/>
                  </a:lnTo>
                  <a:lnTo>
                    <a:pt x="3062" y="2"/>
                  </a:lnTo>
                  <a:lnTo>
                    <a:pt x="3042" y="2"/>
                  </a:lnTo>
                  <a:lnTo>
                    <a:pt x="3042" y="150"/>
                  </a:lnTo>
                  <a:lnTo>
                    <a:pt x="3134" y="150"/>
                  </a:lnTo>
                  <a:close/>
                  <a:moveTo>
                    <a:pt x="2946" y="46"/>
                  </a:moveTo>
                  <a:lnTo>
                    <a:pt x="2946" y="46"/>
                  </a:lnTo>
                  <a:lnTo>
                    <a:pt x="2954" y="18"/>
                  </a:lnTo>
                  <a:lnTo>
                    <a:pt x="2954" y="18"/>
                  </a:lnTo>
                  <a:lnTo>
                    <a:pt x="2966" y="48"/>
                  </a:lnTo>
                  <a:lnTo>
                    <a:pt x="2982" y="90"/>
                  </a:lnTo>
                  <a:lnTo>
                    <a:pt x="2930" y="90"/>
                  </a:lnTo>
                  <a:lnTo>
                    <a:pt x="2946" y="46"/>
                  </a:lnTo>
                  <a:close/>
                  <a:moveTo>
                    <a:pt x="2908" y="150"/>
                  </a:moveTo>
                  <a:lnTo>
                    <a:pt x="2924" y="106"/>
                  </a:lnTo>
                  <a:lnTo>
                    <a:pt x="2988" y="106"/>
                  </a:lnTo>
                  <a:lnTo>
                    <a:pt x="3004" y="150"/>
                  </a:lnTo>
                  <a:lnTo>
                    <a:pt x="3026" y="150"/>
                  </a:lnTo>
                  <a:lnTo>
                    <a:pt x="2966" y="2"/>
                  </a:lnTo>
                  <a:lnTo>
                    <a:pt x="2944" y="2"/>
                  </a:lnTo>
                  <a:lnTo>
                    <a:pt x="2888" y="150"/>
                  </a:lnTo>
                  <a:lnTo>
                    <a:pt x="2908" y="150"/>
                  </a:lnTo>
                  <a:close/>
                  <a:moveTo>
                    <a:pt x="2870" y="2"/>
                  </a:moveTo>
                  <a:lnTo>
                    <a:pt x="2850" y="2"/>
                  </a:lnTo>
                  <a:lnTo>
                    <a:pt x="2850" y="150"/>
                  </a:lnTo>
                  <a:lnTo>
                    <a:pt x="2870" y="150"/>
                  </a:lnTo>
                  <a:lnTo>
                    <a:pt x="2870" y="2"/>
                  </a:lnTo>
                  <a:close/>
                  <a:moveTo>
                    <a:pt x="2776" y="150"/>
                  </a:moveTo>
                  <a:lnTo>
                    <a:pt x="2776" y="20"/>
                  </a:lnTo>
                  <a:lnTo>
                    <a:pt x="2826" y="20"/>
                  </a:lnTo>
                  <a:lnTo>
                    <a:pt x="2826" y="2"/>
                  </a:lnTo>
                  <a:lnTo>
                    <a:pt x="2708" y="2"/>
                  </a:lnTo>
                  <a:lnTo>
                    <a:pt x="2708" y="20"/>
                  </a:lnTo>
                  <a:lnTo>
                    <a:pt x="2758" y="20"/>
                  </a:lnTo>
                  <a:lnTo>
                    <a:pt x="2758" y="150"/>
                  </a:lnTo>
                  <a:lnTo>
                    <a:pt x="2776" y="150"/>
                  </a:lnTo>
                  <a:close/>
                  <a:moveTo>
                    <a:pt x="2588" y="150"/>
                  </a:moveTo>
                  <a:lnTo>
                    <a:pt x="2588" y="34"/>
                  </a:lnTo>
                  <a:lnTo>
                    <a:pt x="2666" y="150"/>
                  </a:lnTo>
                  <a:lnTo>
                    <a:pt x="2686" y="150"/>
                  </a:lnTo>
                  <a:lnTo>
                    <a:pt x="2686" y="2"/>
                  </a:lnTo>
                  <a:lnTo>
                    <a:pt x="2668" y="2"/>
                  </a:lnTo>
                  <a:lnTo>
                    <a:pt x="2668" y="118"/>
                  </a:lnTo>
                  <a:lnTo>
                    <a:pt x="2588" y="2"/>
                  </a:lnTo>
                  <a:lnTo>
                    <a:pt x="2568" y="2"/>
                  </a:lnTo>
                  <a:lnTo>
                    <a:pt x="2568" y="150"/>
                  </a:lnTo>
                  <a:lnTo>
                    <a:pt x="2588" y="150"/>
                  </a:lnTo>
                  <a:close/>
                  <a:moveTo>
                    <a:pt x="2542" y="150"/>
                  </a:moveTo>
                  <a:lnTo>
                    <a:pt x="2542" y="134"/>
                  </a:lnTo>
                  <a:lnTo>
                    <a:pt x="2450" y="134"/>
                  </a:lnTo>
                  <a:lnTo>
                    <a:pt x="2450" y="82"/>
                  </a:lnTo>
                  <a:lnTo>
                    <a:pt x="2532" y="82"/>
                  </a:lnTo>
                  <a:lnTo>
                    <a:pt x="2532" y="66"/>
                  </a:lnTo>
                  <a:lnTo>
                    <a:pt x="2450" y="66"/>
                  </a:lnTo>
                  <a:lnTo>
                    <a:pt x="2450" y="20"/>
                  </a:lnTo>
                  <a:lnTo>
                    <a:pt x="2538" y="20"/>
                  </a:lnTo>
                  <a:lnTo>
                    <a:pt x="2538" y="2"/>
                  </a:lnTo>
                  <a:lnTo>
                    <a:pt x="2430" y="2"/>
                  </a:lnTo>
                  <a:lnTo>
                    <a:pt x="2430" y="150"/>
                  </a:lnTo>
                  <a:lnTo>
                    <a:pt x="2542" y="150"/>
                  </a:lnTo>
                  <a:close/>
                  <a:moveTo>
                    <a:pt x="2300" y="20"/>
                  </a:moveTo>
                  <a:lnTo>
                    <a:pt x="2332" y="20"/>
                  </a:lnTo>
                  <a:lnTo>
                    <a:pt x="2332" y="20"/>
                  </a:lnTo>
                  <a:lnTo>
                    <a:pt x="2346" y="20"/>
                  </a:lnTo>
                  <a:lnTo>
                    <a:pt x="2356" y="22"/>
                  </a:lnTo>
                  <a:lnTo>
                    <a:pt x="2356" y="22"/>
                  </a:lnTo>
                  <a:lnTo>
                    <a:pt x="2366" y="28"/>
                  </a:lnTo>
                  <a:lnTo>
                    <a:pt x="2376" y="40"/>
                  </a:lnTo>
                  <a:lnTo>
                    <a:pt x="2376" y="40"/>
                  </a:lnTo>
                  <a:lnTo>
                    <a:pt x="2378" y="46"/>
                  </a:lnTo>
                  <a:lnTo>
                    <a:pt x="2380" y="54"/>
                  </a:lnTo>
                  <a:lnTo>
                    <a:pt x="2382" y="76"/>
                  </a:lnTo>
                  <a:lnTo>
                    <a:pt x="2382" y="76"/>
                  </a:lnTo>
                  <a:lnTo>
                    <a:pt x="2382" y="90"/>
                  </a:lnTo>
                  <a:lnTo>
                    <a:pt x="2378" y="104"/>
                  </a:lnTo>
                  <a:lnTo>
                    <a:pt x="2378" y="104"/>
                  </a:lnTo>
                  <a:lnTo>
                    <a:pt x="2374" y="114"/>
                  </a:lnTo>
                  <a:lnTo>
                    <a:pt x="2368" y="122"/>
                  </a:lnTo>
                  <a:lnTo>
                    <a:pt x="2368" y="122"/>
                  </a:lnTo>
                  <a:lnTo>
                    <a:pt x="2362" y="128"/>
                  </a:lnTo>
                  <a:lnTo>
                    <a:pt x="2354" y="130"/>
                  </a:lnTo>
                  <a:lnTo>
                    <a:pt x="2354" y="130"/>
                  </a:lnTo>
                  <a:lnTo>
                    <a:pt x="2344" y="132"/>
                  </a:lnTo>
                  <a:lnTo>
                    <a:pt x="2332" y="134"/>
                  </a:lnTo>
                  <a:lnTo>
                    <a:pt x="2300" y="134"/>
                  </a:lnTo>
                  <a:lnTo>
                    <a:pt x="2300" y="20"/>
                  </a:lnTo>
                  <a:close/>
                  <a:moveTo>
                    <a:pt x="2334" y="150"/>
                  </a:moveTo>
                  <a:lnTo>
                    <a:pt x="2334" y="150"/>
                  </a:lnTo>
                  <a:lnTo>
                    <a:pt x="2346" y="150"/>
                  </a:lnTo>
                  <a:lnTo>
                    <a:pt x="2358" y="148"/>
                  </a:lnTo>
                  <a:lnTo>
                    <a:pt x="2358" y="148"/>
                  </a:lnTo>
                  <a:lnTo>
                    <a:pt x="2368" y="146"/>
                  </a:lnTo>
                  <a:lnTo>
                    <a:pt x="2376" y="140"/>
                  </a:lnTo>
                  <a:lnTo>
                    <a:pt x="2376" y="140"/>
                  </a:lnTo>
                  <a:lnTo>
                    <a:pt x="2382" y="136"/>
                  </a:lnTo>
                  <a:lnTo>
                    <a:pt x="2390" y="128"/>
                  </a:lnTo>
                  <a:lnTo>
                    <a:pt x="2390" y="128"/>
                  </a:lnTo>
                  <a:lnTo>
                    <a:pt x="2394" y="118"/>
                  </a:lnTo>
                  <a:lnTo>
                    <a:pt x="2400" y="106"/>
                  </a:lnTo>
                  <a:lnTo>
                    <a:pt x="2400" y="106"/>
                  </a:lnTo>
                  <a:lnTo>
                    <a:pt x="2402" y="92"/>
                  </a:lnTo>
                  <a:lnTo>
                    <a:pt x="2404" y="76"/>
                  </a:lnTo>
                  <a:lnTo>
                    <a:pt x="2404" y="76"/>
                  </a:lnTo>
                  <a:lnTo>
                    <a:pt x="2402" y="56"/>
                  </a:lnTo>
                  <a:lnTo>
                    <a:pt x="2398" y="40"/>
                  </a:lnTo>
                  <a:lnTo>
                    <a:pt x="2398" y="40"/>
                  </a:lnTo>
                  <a:lnTo>
                    <a:pt x="2390" y="26"/>
                  </a:lnTo>
                  <a:lnTo>
                    <a:pt x="2380" y="14"/>
                  </a:lnTo>
                  <a:lnTo>
                    <a:pt x="2380" y="14"/>
                  </a:lnTo>
                  <a:lnTo>
                    <a:pt x="2370" y="8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6" y="2"/>
                  </a:lnTo>
                  <a:lnTo>
                    <a:pt x="2332" y="2"/>
                  </a:lnTo>
                  <a:lnTo>
                    <a:pt x="2280" y="2"/>
                  </a:lnTo>
                  <a:lnTo>
                    <a:pt x="2280" y="150"/>
                  </a:lnTo>
                  <a:lnTo>
                    <a:pt x="2334" y="150"/>
                  </a:lnTo>
                  <a:close/>
                  <a:moveTo>
                    <a:pt x="2246" y="2"/>
                  </a:moveTo>
                  <a:lnTo>
                    <a:pt x="2226" y="2"/>
                  </a:lnTo>
                  <a:lnTo>
                    <a:pt x="2226" y="150"/>
                  </a:lnTo>
                  <a:lnTo>
                    <a:pt x="2246" y="150"/>
                  </a:lnTo>
                  <a:lnTo>
                    <a:pt x="2246" y="2"/>
                  </a:lnTo>
                  <a:close/>
                  <a:moveTo>
                    <a:pt x="2116" y="150"/>
                  </a:moveTo>
                  <a:lnTo>
                    <a:pt x="2116" y="84"/>
                  </a:lnTo>
                  <a:lnTo>
                    <a:pt x="2186" y="84"/>
                  </a:lnTo>
                  <a:lnTo>
                    <a:pt x="2186" y="66"/>
                  </a:lnTo>
                  <a:lnTo>
                    <a:pt x="2116" y="66"/>
                  </a:lnTo>
                  <a:lnTo>
                    <a:pt x="2116" y="20"/>
                  </a:lnTo>
                  <a:lnTo>
                    <a:pt x="2196" y="20"/>
                  </a:lnTo>
                  <a:lnTo>
                    <a:pt x="2196" y="2"/>
                  </a:lnTo>
                  <a:lnTo>
                    <a:pt x="2096" y="2"/>
                  </a:lnTo>
                  <a:lnTo>
                    <a:pt x="2096" y="150"/>
                  </a:lnTo>
                  <a:lnTo>
                    <a:pt x="2116" y="150"/>
                  </a:lnTo>
                  <a:close/>
                  <a:moveTo>
                    <a:pt x="1964" y="150"/>
                  </a:moveTo>
                  <a:lnTo>
                    <a:pt x="1964" y="34"/>
                  </a:lnTo>
                  <a:lnTo>
                    <a:pt x="2042" y="150"/>
                  </a:lnTo>
                  <a:lnTo>
                    <a:pt x="2062" y="150"/>
                  </a:lnTo>
                  <a:lnTo>
                    <a:pt x="2062" y="2"/>
                  </a:lnTo>
                  <a:lnTo>
                    <a:pt x="2044" y="2"/>
                  </a:lnTo>
                  <a:lnTo>
                    <a:pt x="2044" y="118"/>
                  </a:lnTo>
                  <a:lnTo>
                    <a:pt x="1966" y="2"/>
                  </a:lnTo>
                  <a:lnTo>
                    <a:pt x="1944" y="2"/>
                  </a:lnTo>
                  <a:lnTo>
                    <a:pt x="1944" y="150"/>
                  </a:lnTo>
                  <a:lnTo>
                    <a:pt x="1964" y="150"/>
                  </a:lnTo>
                  <a:close/>
                  <a:moveTo>
                    <a:pt x="1812" y="30"/>
                  </a:moveTo>
                  <a:lnTo>
                    <a:pt x="1812" y="30"/>
                  </a:lnTo>
                  <a:lnTo>
                    <a:pt x="1820" y="24"/>
                  </a:lnTo>
                  <a:lnTo>
                    <a:pt x="1830" y="20"/>
                  </a:lnTo>
                  <a:lnTo>
                    <a:pt x="1838" y="18"/>
                  </a:lnTo>
                  <a:lnTo>
                    <a:pt x="1848" y="16"/>
                  </a:lnTo>
                  <a:lnTo>
                    <a:pt x="1848" y="16"/>
                  </a:lnTo>
                  <a:lnTo>
                    <a:pt x="1862" y="18"/>
                  </a:lnTo>
                  <a:lnTo>
                    <a:pt x="1876" y="24"/>
                  </a:lnTo>
                  <a:lnTo>
                    <a:pt x="1876" y="24"/>
                  </a:lnTo>
                  <a:lnTo>
                    <a:pt x="1886" y="32"/>
                  </a:lnTo>
                  <a:lnTo>
                    <a:pt x="1894" y="44"/>
                  </a:lnTo>
                  <a:lnTo>
                    <a:pt x="1894" y="44"/>
                  </a:lnTo>
                  <a:lnTo>
                    <a:pt x="1898" y="60"/>
                  </a:lnTo>
                  <a:lnTo>
                    <a:pt x="1900" y="76"/>
                  </a:lnTo>
                  <a:lnTo>
                    <a:pt x="1900" y="76"/>
                  </a:lnTo>
                  <a:lnTo>
                    <a:pt x="1898" y="90"/>
                  </a:lnTo>
                  <a:lnTo>
                    <a:pt x="1896" y="102"/>
                  </a:lnTo>
                  <a:lnTo>
                    <a:pt x="1892" y="112"/>
                  </a:lnTo>
                  <a:lnTo>
                    <a:pt x="1884" y="120"/>
                  </a:lnTo>
                  <a:lnTo>
                    <a:pt x="1884" y="120"/>
                  </a:lnTo>
                  <a:lnTo>
                    <a:pt x="1878" y="128"/>
                  </a:lnTo>
                  <a:lnTo>
                    <a:pt x="1868" y="132"/>
                  </a:lnTo>
                  <a:lnTo>
                    <a:pt x="1858" y="136"/>
                  </a:lnTo>
                  <a:lnTo>
                    <a:pt x="1848" y="136"/>
                  </a:lnTo>
                  <a:lnTo>
                    <a:pt x="1848" y="136"/>
                  </a:lnTo>
                  <a:lnTo>
                    <a:pt x="1838" y="136"/>
                  </a:lnTo>
                  <a:lnTo>
                    <a:pt x="1828" y="132"/>
                  </a:lnTo>
                  <a:lnTo>
                    <a:pt x="1820" y="128"/>
                  </a:lnTo>
                  <a:lnTo>
                    <a:pt x="1812" y="122"/>
                  </a:lnTo>
                  <a:lnTo>
                    <a:pt x="1812" y="122"/>
                  </a:lnTo>
                  <a:lnTo>
                    <a:pt x="1806" y="112"/>
                  </a:lnTo>
                  <a:lnTo>
                    <a:pt x="1802" y="102"/>
                  </a:lnTo>
                  <a:lnTo>
                    <a:pt x="1798" y="92"/>
                  </a:lnTo>
                  <a:lnTo>
                    <a:pt x="1798" y="78"/>
                  </a:lnTo>
                  <a:lnTo>
                    <a:pt x="1798" y="78"/>
                  </a:lnTo>
                  <a:lnTo>
                    <a:pt x="1798" y="64"/>
                  </a:lnTo>
                  <a:lnTo>
                    <a:pt x="1802" y="50"/>
                  </a:lnTo>
                  <a:lnTo>
                    <a:pt x="1806" y="40"/>
                  </a:lnTo>
                  <a:lnTo>
                    <a:pt x="1812" y="30"/>
                  </a:lnTo>
                  <a:close/>
                  <a:moveTo>
                    <a:pt x="1786" y="116"/>
                  </a:moveTo>
                  <a:lnTo>
                    <a:pt x="1786" y="116"/>
                  </a:lnTo>
                  <a:lnTo>
                    <a:pt x="1790" y="124"/>
                  </a:lnTo>
                  <a:lnTo>
                    <a:pt x="1796" y="132"/>
                  </a:lnTo>
                  <a:lnTo>
                    <a:pt x="1804" y="138"/>
                  </a:lnTo>
                  <a:lnTo>
                    <a:pt x="1810" y="144"/>
                  </a:lnTo>
                  <a:lnTo>
                    <a:pt x="1810" y="144"/>
                  </a:lnTo>
                  <a:lnTo>
                    <a:pt x="1820" y="148"/>
                  </a:lnTo>
                  <a:lnTo>
                    <a:pt x="1828" y="150"/>
                  </a:lnTo>
                  <a:lnTo>
                    <a:pt x="1838" y="152"/>
                  </a:lnTo>
                  <a:lnTo>
                    <a:pt x="1848" y="154"/>
                  </a:lnTo>
                  <a:lnTo>
                    <a:pt x="1848" y="154"/>
                  </a:lnTo>
                  <a:lnTo>
                    <a:pt x="1868" y="152"/>
                  </a:lnTo>
                  <a:lnTo>
                    <a:pt x="1884" y="144"/>
                  </a:lnTo>
                  <a:lnTo>
                    <a:pt x="1884" y="144"/>
                  </a:lnTo>
                  <a:lnTo>
                    <a:pt x="1892" y="140"/>
                  </a:lnTo>
                  <a:lnTo>
                    <a:pt x="1900" y="132"/>
                  </a:lnTo>
                  <a:lnTo>
                    <a:pt x="1906" y="126"/>
                  </a:lnTo>
                  <a:lnTo>
                    <a:pt x="1910" y="118"/>
                  </a:lnTo>
                  <a:lnTo>
                    <a:pt x="1910" y="118"/>
                  </a:lnTo>
                  <a:lnTo>
                    <a:pt x="1914" y="108"/>
                  </a:lnTo>
                  <a:lnTo>
                    <a:pt x="1918" y="98"/>
                  </a:lnTo>
                  <a:lnTo>
                    <a:pt x="1920" y="76"/>
                  </a:lnTo>
                  <a:lnTo>
                    <a:pt x="1920" y="76"/>
                  </a:lnTo>
                  <a:lnTo>
                    <a:pt x="1918" y="56"/>
                  </a:lnTo>
                  <a:lnTo>
                    <a:pt x="1914" y="46"/>
                  </a:lnTo>
                  <a:lnTo>
                    <a:pt x="1910" y="36"/>
                  </a:lnTo>
                  <a:lnTo>
                    <a:pt x="1910" y="36"/>
                  </a:lnTo>
                  <a:lnTo>
                    <a:pt x="1906" y="28"/>
                  </a:lnTo>
                  <a:lnTo>
                    <a:pt x="1900" y="20"/>
                  </a:lnTo>
                  <a:lnTo>
                    <a:pt x="1894" y="14"/>
                  </a:lnTo>
                  <a:lnTo>
                    <a:pt x="1886" y="10"/>
                  </a:lnTo>
                  <a:lnTo>
                    <a:pt x="1886" y="10"/>
                  </a:lnTo>
                  <a:lnTo>
                    <a:pt x="1878" y="4"/>
                  </a:lnTo>
                  <a:lnTo>
                    <a:pt x="1868" y="2"/>
                  </a:lnTo>
                  <a:lnTo>
                    <a:pt x="185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34" y="0"/>
                  </a:lnTo>
                  <a:lnTo>
                    <a:pt x="1820" y="4"/>
                  </a:lnTo>
                  <a:lnTo>
                    <a:pt x="1808" y="12"/>
                  </a:lnTo>
                  <a:lnTo>
                    <a:pt x="1798" y="20"/>
                  </a:lnTo>
                  <a:lnTo>
                    <a:pt x="1798" y="20"/>
                  </a:lnTo>
                  <a:lnTo>
                    <a:pt x="1788" y="32"/>
                  </a:lnTo>
                  <a:lnTo>
                    <a:pt x="1782" y="46"/>
                  </a:lnTo>
                  <a:lnTo>
                    <a:pt x="1778" y="60"/>
                  </a:lnTo>
                  <a:lnTo>
                    <a:pt x="1778" y="78"/>
                  </a:lnTo>
                  <a:lnTo>
                    <a:pt x="1778" y="78"/>
                  </a:lnTo>
                  <a:lnTo>
                    <a:pt x="1780" y="98"/>
                  </a:lnTo>
                  <a:lnTo>
                    <a:pt x="1786" y="116"/>
                  </a:lnTo>
                  <a:close/>
                  <a:moveTo>
                    <a:pt x="1724" y="126"/>
                  </a:moveTo>
                  <a:lnTo>
                    <a:pt x="1724" y="126"/>
                  </a:lnTo>
                  <a:lnTo>
                    <a:pt x="1718" y="132"/>
                  </a:lnTo>
                  <a:lnTo>
                    <a:pt x="1712" y="134"/>
                  </a:lnTo>
                  <a:lnTo>
                    <a:pt x="1704" y="136"/>
                  </a:lnTo>
                  <a:lnTo>
                    <a:pt x="1696" y="136"/>
                  </a:lnTo>
                  <a:lnTo>
                    <a:pt x="1696" y="136"/>
                  </a:lnTo>
                  <a:lnTo>
                    <a:pt x="1682" y="134"/>
                  </a:lnTo>
                  <a:lnTo>
                    <a:pt x="1670" y="130"/>
                  </a:lnTo>
                  <a:lnTo>
                    <a:pt x="1670" y="130"/>
                  </a:lnTo>
                  <a:lnTo>
                    <a:pt x="1660" y="120"/>
                  </a:lnTo>
                  <a:lnTo>
                    <a:pt x="1654" y="108"/>
                  </a:lnTo>
                  <a:lnTo>
                    <a:pt x="1654" y="108"/>
                  </a:lnTo>
                  <a:lnTo>
                    <a:pt x="1650" y="92"/>
                  </a:lnTo>
                  <a:lnTo>
                    <a:pt x="1648" y="76"/>
                  </a:lnTo>
                  <a:lnTo>
                    <a:pt x="1648" y="76"/>
                  </a:lnTo>
                  <a:lnTo>
                    <a:pt x="1648" y="60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8" y="34"/>
                  </a:lnTo>
                  <a:lnTo>
                    <a:pt x="1668" y="24"/>
                  </a:lnTo>
                  <a:lnTo>
                    <a:pt x="1668" y="24"/>
                  </a:lnTo>
                  <a:lnTo>
                    <a:pt x="1674" y="20"/>
                  </a:lnTo>
                  <a:lnTo>
                    <a:pt x="1682" y="18"/>
                  </a:lnTo>
                  <a:lnTo>
                    <a:pt x="1698" y="16"/>
                  </a:lnTo>
                  <a:lnTo>
                    <a:pt x="1698" y="16"/>
                  </a:lnTo>
                  <a:lnTo>
                    <a:pt x="1710" y="18"/>
                  </a:lnTo>
                  <a:lnTo>
                    <a:pt x="1722" y="24"/>
                  </a:lnTo>
                  <a:lnTo>
                    <a:pt x="1722" y="24"/>
                  </a:lnTo>
                  <a:lnTo>
                    <a:pt x="1730" y="34"/>
                  </a:lnTo>
                  <a:lnTo>
                    <a:pt x="1738" y="48"/>
                  </a:lnTo>
                  <a:lnTo>
                    <a:pt x="1756" y="42"/>
                  </a:lnTo>
                  <a:lnTo>
                    <a:pt x="1756" y="42"/>
                  </a:lnTo>
                  <a:lnTo>
                    <a:pt x="1752" y="34"/>
                  </a:lnTo>
                  <a:lnTo>
                    <a:pt x="1748" y="24"/>
                  </a:lnTo>
                  <a:lnTo>
                    <a:pt x="1742" y="18"/>
                  </a:lnTo>
                  <a:lnTo>
                    <a:pt x="1736" y="10"/>
                  </a:lnTo>
                  <a:lnTo>
                    <a:pt x="1736" y="10"/>
                  </a:lnTo>
                  <a:lnTo>
                    <a:pt x="1728" y="6"/>
                  </a:lnTo>
                  <a:lnTo>
                    <a:pt x="1718" y="2"/>
                  </a:lnTo>
                  <a:lnTo>
                    <a:pt x="1708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1678" y="2"/>
                  </a:lnTo>
                  <a:lnTo>
                    <a:pt x="1670" y="4"/>
                  </a:lnTo>
                  <a:lnTo>
                    <a:pt x="1662" y="8"/>
                  </a:lnTo>
                  <a:lnTo>
                    <a:pt x="1662" y="8"/>
                  </a:lnTo>
                  <a:lnTo>
                    <a:pt x="1654" y="14"/>
                  </a:lnTo>
                  <a:lnTo>
                    <a:pt x="1648" y="20"/>
                  </a:lnTo>
                  <a:lnTo>
                    <a:pt x="1642" y="26"/>
                  </a:lnTo>
                  <a:lnTo>
                    <a:pt x="1636" y="34"/>
                  </a:lnTo>
                  <a:lnTo>
                    <a:pt x="1636" y="34"/>
                  </a:lnTo>
                  <a:lnTo>
                    <a:pt x="1632" y="44"/>
                  </a:lnTo>
                  <a:lnTo>
                    <a:pt x="1630" y="54"/>
                  </a:lnTo>
                  <a:lnTo>
                    <a:pt x="1628" y="76"/>
                  </a:lnTo>
                  <a:lnTo>
                    <a:pt x="1628" y="76"/>
                  </a:lnTo>
                  <a:lnTo>
                    <a:pt x="1630" y="96"/>
                  </a:lnTo>
                  <a:lnTo>
                    <a:pt x="1636" y="116"/>
                  </a:lnTo>
                  <a:lnTo>
                    <a:pt x="1636" y="116"/>
                  </a:lnTo>
                  <a:lnTo>
                    <a:pt x="1640" y="124"/>
                  </a:lnTo>
                  <a:lnTo>
                    <a:pt x="1644" y="132"/>
                  </a:lnTo>
                  <a:lnTo>
                    <a:pt x="1652" y="138"/>
                  </a:lnTo>
                  <a:lnTo>
                    <a:pt x="1658" y="144"/>
                  </a:lnTo>
                  <a:lnTo>
                    <a:pt x="1658" y="144"/>
                  </a:lnTo>
                  <a:lnTo>
                    <a:pt x="1666" y="148"/>
                  </a:lnTo>
                  <a:lnTo>
                    <a:pt x="1676" y="150"/>
                  </a:lnTo>
                  <a:lnTo>
                    <a:pt x="1686" y="152"/>
                  </a:lnTo>
                  <a:lnTo>
                    <a:pt x="1698" y="154"/>
                  </a:lnTo>
                  <a:lnTo>
                    <a:pt x="1698" y="154"/>
                  </a:lnTo>
                  <a:lnTo>
                    <a:pt x="1708" y="152"/>
                  </a:lnTo>
                  <a:lnTo>
                    <a:pt x="1718" y="150"/>
                  </a:lnTo>
                  <a:lnTo>
                    <a:pt x="1728" y="146"/>
                  </a:lnTo>
                  <a:lnTo>
                    <a:pt x="1736" y="140"/>
                  </a:lnTo>
                  <a:lnTo>
                    <a:pt x="1736" y="140"/>
                  </a:lnTo>
                  <a:lnTo>
                    <a:pt x="1744" y="134"/>
                  </a:lnTo>
                  <a:lnTo>
                    <a:pt x="1750" y="126"/>
                  </a:lnTo>
                  <a:lnTo>
                    <a:pt x="1756" y="116"/>
                  </a:lnTo>
                  <a:lnTo>
                    <a:pt x="1758" y="104"/>
                  </a:lnTo>
                  <a:lnTo>
                    <a:pt x="1740" y="98"/>
                  </a:lnTo>
                  <a:lnTo>
                    <a:pt x="1740" y="98"/>
                  </a:lnTo>
                  <a:lnTo>
                    <a:pt x="1736" y="108"/>
                  </a:lnTo>
                  <a:lnTo>
                    <a:pt x="1734" y="116"/>
                  </a:lnTo>
                  <a:lnTo>
                    <a:pt x="1730" y="122"/>
                  </a:lnTo>
                  <a:lnTo>
                    <a:pt x="1724" y="126"/>
                  </a:lnTo>
                  <a:close/>
                  <a:moveTo>
                    <a:pt x="1548" y="154"/>
                  </a:moveTo>
                  <a:lnTo>
                    <a:pt x="1592" y="0"/>
                  </a:lnTo>
                  <a:lnTo>
                    <a:pt x="1576" y="0"/>
                  </a:lnTo>
                  <a:lnTo>
                    <a:pt x="1534" y="154"/>
                  </a:lnTo>
                  <a:lnTo>
                    <a:pt x="1548" y="154"/>
                  </a:lnTo>
                  <a:close/>
                  <a:moveTo>
                    <a:pt x="1508" y="150"/>
                  </a:moveTo>
                  <a:lnTo>
                    <a:pt x="1508" y="134"/>
                  </a:lnTo>
                  <a:lnTo>
                    <a:pt x="1434" y="134"/>
                  </a:lnTo>
                  <a:lnTo>
                    <a:pt x="1434" y="2"/>
                  </a:lnTo>
                  <a:lnTo>
                    <a:pt x="1414" y="2"/>
                  </a:lnTo>
                  <a:lnTo>
                    <a:pt x="1414" y="150"/>
                  </a:lnTo>
                  <a:lnTo>
                    <a:pt x="1508" y="150"/>
                  </a:lnTo>
                  <a:close/>
                  <a:moveTo>
                    <a:pt x="1388" y="150"/>
                  </a:moveTo>
                  <a:lnTo>
                    <a:pt x="1388" y="134"/>
                  </a:lnTo>
                  <a:lnTo>
                    <a:pt x="1296" y="134"/>
                  </a:lnTo>
                  <a:lnTo>
                    <a:pt x="1296" y="82"/>
                  </a:lnTo>
                  <a:lnTo>
                    <a:pt x="1380" y="82"/>
                  </a:lnTo>
                  <a:lnTo>
                    <a:pt x="1380" y="66"/>
                  </a:lnTo>
                  <a:lnTo>
                    <a:pt x="1296" y="66"/>
                  </a:lnTo>
                  <a:lnTo>
                    <a:pt x="1296" y="20"/>
                  </a:lnTo>
                  <a:lnTo>
                    <a:pt x="1384" y="20"/>
                  </a:lnTo>
                  <a:lnTo>
                    <a:pt x="1384" y="2"/>
                  </a:lnTo>
                  <a:lnTo>
                    <a:pt x="1278" y="2"/>
                  </a:lnTo>
                  <a:lnTo>
                    <a:pt x="1278" y="150"/>
                  </a:lnTo>
                  <a:lnTo>
                    <a:pt x="1388" y="150"/>
                  </a:lnTo>
                  <a:close/>
                  <a:moveTo>
                    <a:pt x="1242" y="2"/>
                  </a:moveTo>
                  <a:lnTo>
                    <a:pt x="1222" y="2"/>
                  </a:lnTo>
                  <a:lnTo>
                    <a:pt x="1222" y="150"/>
                  </a:lnTo>
                  <a:lnTo>
                    <a:pt x="1242" y="150"/>
                  </a:lnTo>
                  <a:lnTo>
                    <a:pt x="1242" y="2"/>
                  </a:lnTo>
                  <a:close/>
                  <a:moveTo>
                    <a:pt x="1150" y="150"/>
                  </a:moveTo>
                  <a:lnTo>
                    <a:pt x="1150" y="20"/>
                  </a:lnTo>
                  <a:lnTo>
                    <a:pt x="1198" y="20"/>
                  </a:lnTo>
                  <a:lnTo>
                    <a:pt x="1198" y="2"/>
                  </a:lnTo>
                  <a:lnTo>
                    <a:pt x="1080" y="2"/>
                  </a:lnTo>
                  <a:lnTo>
                    <a:pt x="1080" y="20"/>
                  </a:lnTo>
                  <a:lnTo>
                    <a:pt x="1130" y="20"/>
                  </a:lnTo>
                  <a:lnTo>
                    <a:pt x="1130" y="150"/>
                  </a:lnTo>
                  <a:lnTo>
                    <a:pt x="1150" y="150"/>
                  </a:lnTo>
                  <a:close/>
                  <a:moveTo>
                    <a:pt x="960" y="150"/>
                  </a:moveTo>
                  <a:lnTo>
                    <a:pt x="960" y="34"/>
                  </a:lnTo>
                  <a:lnTo>
                    <a:pt x="1038" y="150"/>
                  </a:lnTo>
                  <a:lnTo>
                    <a:pt x="1058" y="150"/>
                  </a:lnTo>
                  <a:lnTo>
                    <a:pt x="1058" y="2"/>
                  </a:lnTo>
                  <a:lnTo>
                    <a:pt x="1040" y="2"/>
                  </a:lnTo>
                  <a:lnTo>
                    <a:pt x="1040" y="118"/>
                  </a:lnTo>
                  <a:lnTo>
                    <a:pt x="962" y="2"/>
                  </a:lnTo>
                  <a:lnTo>
                    <a:pt x="942" y="2"/>
                  </a:lnTo>
                  <a:lnTo>
                    <a:pt x="942" y="150"/>
                  </a:lnTo>
                  <a:lnTo>
                    <a:pt x="960" y="150"/>
                  </a:lnTo>
                  <a:close/>
                  <a:moveTo>
                    <a:pt x="914" y="150"/>
                  </a:moveTo>
                  <a:lnTo>
                    <a:pt x="914" y="134"/>
                  </a:lnTo>
                  <a:lnTo>
                    <a:pt x="822" y="134"/>
                  </a:lnTo>
                  <a:lnTo>
                    <a:pt x="822" y="82"/>
                  </a:lnTo>
                  <a:lnTo>
                    <a:pt x="906" y="82"/>
                  </a:lnTo>
                  <a:lnTo>
                    <a:pt x="906" y="66"/>
                  </a:lnTo>
                  <a:lnTo>
                    <a:pt x="822" y="66"/>
                  </a:lnTo>
                  <a:lnTo>
                    <a:pt x="822" y="20"/>
                  </a:lnTo>
                  <a:lnTo>
                    <a:pt x="910" y="20"/>
                  </a:lnTo>
                  <a:lnTo>
                    <a:pt x="910" y="2"/>
                  </a:lnTo>
                  <a:lnTo>
                    <a:pt x="804" y="2"/>
                  </a:lnTo>
                  <a:lnTo>
                    <a:pt x="804" y="150"/>
                  </a:lnTo>
                  <a:lnTo>
                    <a:pt x="914" y="150"/>
                  </a:lnTo>
                  <a:close/>
                  <a:moveTo>
                    <a:pt x="672" y="20"/>
                  </a:moveTo>
                  <a:lnTo>
                    <a:pt x="704" y="20"/>
                  </a:lnTo>
                  <a:lnTo>
                    <a:pt x="704" y="20"/>
                  </a:lnTo>
                  <a:lnTo>
                    <a:pt x="718" y="20"/>
                  </a:lnTo>
                  <a:lnTo>
                    <a:pt x="730" y="22"/>
                  </a:lnTo>
                  <a:lnTo>
                    <a:pt x="730" y="22"/>
                  </a:lnTo>
                  <a:lnTo>
                    <a:pt x="740" y="28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52" y="46"/>
                  </a:lnTo>
                  <a:lnTo>
                    <a:pt x="754" y="54"/>
                  </a:lnTo>
                  <a:lnTo>
                    <a:pt x="756" y="76"/>
                  </a:lnTo>
                  <a:lnTo>
                    <a:pt x="756" y="76"/>
                  </a:lnTo>
                  <a:lnTo>
                    <a:pt x="754" y="90"/>
                  </a:lnTo>
                  <a:lnTo>
                    <a:pt x="752" y="104"/>
                  </a:lnTo>
                  <a:lnTo>
                    <a:pt x="752" y="104"/>
                  </a:lnTo>
                  <a:lnTo>
                    <a:pt x="746" y="114"/>
                  </a:lnTo>
                  <a:lnTo>
                    <a:pt x="740" y="122"/>
                  </a:lnTo>
                  <a:lnTo>
                    <a:pt x="740" y="122"/>
                  </a:lnTo>
                  <a:lnTo>
                    <a:pt x="734" y="128"/>
                  </a:lnTo>
                  <a:lnTo>
                    <a:pt x="728" y="130"/>
                  </a:lnTo>
                  <a:lnTo>
                    <a:pt x="728" y="130"/>
                  </a:lnTo>
                  <a:lnTo>
                    <a:pt x="718" y="132"/>
                  </a:lnTo>
                  <a:lnTo>
                    <a:pt x="704" y="134"/>
                  </a:lnTo>
                  <a:lnTo>
                    <a:pt x="672" y="134"/>
                  </a:lnTo>
                  <a:lnTo>
                    <a:pt x="672" y="20"/>
                  </a:lnTo>
                  <a:close/>
                  <a:moveTo>
                    <a:pt x="706" y="150"/>
                  </a:moveTo>
                  <a:lnTo>
                    <a:pt x="706" y="150"/>
                  </a:lnTo>
                  <a:lnTo>
                    <a:pt x="720" y="150"/>
                  </a:lnTo>
                  <a:lnTo>
                    <a:pt x="730" y="148"/>
                  </a:lnTo>
                  <a:lnTo>
                    <a:pt x="730" y="148"/>
                  </a:lnTo>
                  <a:lnTo>
                    <a:pt x="740" y="146"/>
                  </a:lnTo>
                  <a:lnTo>
                    <a:pt x="748" y="140"/>
                  </a:lnTo>
                  <a:lnTo>
                    <a:pt x="748" y="140"/>
                  </a:lnTo>
                  <a:lnTo>
                    <a:pt x="756" y="136"/>
                  </a:lnTo>
                  <a:lnTo>
                    <a:pt x="762" y="128"/>
                  </a:lnTo>
                  <a:lnTo>
                    <a:pt x="762" y="128"/>
                  </a:lnTo>
                  <a:lnTo>
                    <a:pt x="768" y="118"/>
                  </a:lnTo>
                  <a:lnTo>
                    <a:pt x="772" y="106"/>
                  </a:lnTo>
                  <a:lnTo>
                    <a:pt x="772" y="106"/>
                  </a:lnTo>
                  <a:lnTo>
                    <a:pt x="774" y="92"/>
                  </a:lnTo>
                  <a:lnTo>
                    <a:pt x="776" y="76"/>
                  </a:lnTo>
                  <a:lnTo>
                    <a:pt x="776" y="76"/>
                  </a:lnTo>
                  <a:lnTo>
                    <a:pt x="774" y="56"/>
                  </a:lnTo>
                  <a:lnTo>
                    <a:pt x="770" y="40"/>
                  </a:lnTo>
                  <a:lnTo>
                    <a:pt x="770" y="40"/>
                  </a:lnTo>
                  <a:lnTo>
                    <a:pt x="762" y="26"/>
                  </a:lnTo>
                  <a:lnTo>
                    <a:pt x="752" y="14"/>
                  </a:lnTo>
                  <a:lnTo>
                    <a:pt x="752" y="14"/>
                  </a:lnTo>
                  <a:lnTo>
                    <a:pt x="742" y="8"/>
                  </a:lnTo>
                  <a:lnTo>
                    <a:pt x="730" y="4"/>
                  </a:lnTo>
                  <a:lnTo>
                    <a:pt x="730" y="4"/>
                  </a:lnTo>
                  <a:lnTo>
                    <a:pt x="720" y="2"/>
                  </a:lnTo>
                  <a:lnTo>
                    <a:pt x="704" y="2"/>
                  </a:lnTo>
                  <a:lnTo>
                    <a:pt x="652" y="2"/>
                  </a:lnTo>
                  <a:lnTo>
                    <a:pt x="652" y="150"/>
                  </a:lnTo>
                  <a:lnTo>
                    <a:pt x="706" y="150"/>
                  </a:lnTo>
                  <a:close/>
                  <a:moveTo>
                    <a:pt x="618" y="2"/>
                  </a:moveTo>
                  <a:lnTo>
                    <a:pt x="598" y="2"/>
                  </a:lnTo>
                  <a:lnTo>
                    <a:pt x="598" y="150"/>
                  </a:lnTo>
                  <a:lnTo>
                    <a:pt x="618" y="150"/>
                  </a:lnTo>
                  <a:lnTo>
                    <a:pt x="618" y="2"/>
                  </a:lnTo>
                  <a:close/>
                  <a:moveTo>
                    <a:pt x="488" y="150"/>
                  </a:moveTo>
                  <a:lnTo>
                    <a:pt x="488" y="84"/>
                  </a:lnTo>
                  <a:lnTo>
                    <a:pt x="558" y="84"/>
                  </a:lnTo>
                  <a:lnTo>
                    <a:pt x="558" y="66"/>
                  </a:lnTo>
                  <a:lnTo>
                    <a:pt x="488" y="66"/>
                  </a:lnTo>
                  <a:lnTo>
                    <a:pt x="488" y="20"/>
                  </a:lnTo>
                  <a:lnTo>
                    <a:pt x="570" y="20"/>
                  </a:lnTo>
                  <a:lnTo>
                    <a:pt x="570" y="2"/>
                  </a:lnTo>
                  <a:lnTo>
                    <a:pt x="468" y="2"/>
                  </a:lnTo>
                  <a:lnTo>
                    <a:pt x="468" y="150"/>
                  </a:lnTo>
                  <a:lnTo>
                    <a:pt x="488" y="150"/>
                  </a:lnTo>
                  <a:close/>
                  <a:moveTo>
                    <a:pt x="336" y="150"/>
                  </a:moveTo>
                  <a:lnTo>
                    <a:pt x="336" y="34"/>
                  </a:lnTo>
                  <a:lnTo>
                    <a:pt x="414" y="150"/>
                  </a:lnTo>
                  <a:lnTo>
                    <a:pt x="434" y="150"/>
                  </a:lnTo>
                  <a:lnTo>
                    <a:pt x="434" y="2"/>
                  </a:lnTo>
                  <a:lnTo>
                    <a:pt x="416" y="2"/>
                  </a:lnTo>
                  <a:lnTo>
                    <a:pt x="416" y="118"/>
                  </a:lnTo>
                  <a:lnTo>
                    <a:pt x="338" y="2"/>
                  </a:lnTo>
                  <a:lnTo>
                    <a:pt x="318" y="2"/>
                  </a:lnTo>
                  <a:lnTo>
                    <a:pt x="318" y="150"/>
                  </a:lnTo>
                  <a:lnTo>
                    <a:pt x="336" y="150"/>
                  </a:lnTo>
                  <a:close/>
                  <a:moveTo>
                    <a:pt x="186" y="30"/>
                  </a:moveTo>
                  <a:lnTo>
                    <a:pt x="186" y="30"/>
                  </a:lnTo>
                  <a:lnTo>
                    <a:pt x="194" y="24"/>
                  </a:lnTo>
                  <a:lnTo>
                    <a:pt x="202" y="20"/>
                  </a:lnTo>
                  <a:lnTo>
                    <a:pt x="212" y="18"/>
                  </a:lnTo>
                  <a:lnTo>
                    <a:pt x="222" y="16"/>
                  </a:lnTo>
                  <a:lnTo>
                    <a:pt x="222" y="16"/>
                  </a:lnTo>
                  <a:lnTo>
                    <a:pt x="236" y="18"/>
                  </a:lnTo>
                  <a:lnTo>
                    <a:pt x="248" y="24"/>
                  </a:lnTo>
                  <a:lnTo>
                    <a:pt x="248" y="24"/>
                  </a:lnTo>
                  <a:lnTo>
                    <a:pt x="258" y="32"/>
                  </a:lnTo>
                  <a:lnTo>
                    <a:pt x="266" y="44"/>
                  </a:lnTo>
                  <a:lnTo>
                    <a:pt x="266" y="44"/>
                  </a:lnTo>
                  <a:lnTo>
                    <a:pt x="270" y="60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90"/>
                  </a:lnTo>
                  <a:lnTo>
                    <a:pt x="268" y="102"/>
                  </a:lnTo>
                  <a:lnTo>
                    <a:pt x="264" y="112"/>
                  </a:lnTo>
                  <a:lnTo>
                    <a:pt x="258" y="120"/>
                  </a:lnTo>
                  <a:lnTo>
                    <a:pt x="258" y="120"/>
                  </a:lnTo>
                  <a:lnTo>
                    <a:pt x="250" y="128"/>
                  </a:lnTo>
                  <a:lnTo>
                    <a:pt x="242" y="132"/>
                  </a:lnTo>
                  <a:lnTo>
                    <a:pt x="232" y="136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10" y="136"/>
                  </a:lnTo>
                  <a:lnTo>
                    <a:pt x="200" y="132"/>
                  </a:lnTo>
                  <a:lnTo>
                    <a:pt x="192" y="128"/>
                  </a:lnTo>
                  <a:lnTo>
                    <a:pt x="184" y="122"/>
                  </a:lnTo>
                  <a:lnTo>
                    <a:pt x="184" y="122"/>
                  </a:lnTo>
                  <a:lnTo>
                    <a:pt x="178" y="112"/>
                  </a:lnTo>
                  <a:lnTo>
                    <a:pt x="174" y="102"/>
                  </a:lnTo>
                  <a:lnTo>
                    <a:pt x="172" y="92"/>
                  </a:lnTo>
                  <a:lnTo>
                    <a:pt x="170" y="78"/>
                  </a:lnTo>
                  <a:lnTo>
                    <a:pt x="170" y="78"/>
                  </a:lnTo>
                  <a:lnTo>
                    <a:pt x="172" y="64"/>
                  </a:lnTo>
                  <a:lnTo>
                    <a:pt x="174" y="50"/>
                  </a:lnTo>
                  <a:lnTo>
                    <a:pt x="178" y="40"/>
                  </a:lnTo>
                  <a:lnTo>
                    <a:pt x="186" y="30"/>
                  </a:lnTo>
                  <a:close/>
                  <a:moveTo>
                    <a:pt x="158" y="116"/>
                  </a:moveTo>
                  <a:lnTo>
                    <a:pt x="158" y="116"/>
                  </a:lnTo>
                  <a:lnTo>
                    <a:pt x="164" y="124"/>
                  </a:lnTo>
                  <a:lnTo>
                    <a:pt x="168" y="132"/>
                  </a:lnTo>
                  <a:lnTo>
                    <a:pt x="176" y="138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92" y="148"/>
                  </a:lnTo>
                  <a:lnTo>
                    <a:pt x="202" y="150"/>
                  </a:lnTo>
                  <a:lnTo>
                    <a:pt x="210" y="152"/>
                  </a:lnTo>
                  <a:lnTo>
                    <a:pt x="222" y="154"/>
                  </a:lnTo>
                  <a:lnTo>
                    <a:pt x="222" y="154"/>
                  </a:lnTo>
                  <a:lnTo>
                    <a:pt x="240" y="152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66" y="140"/>
                  </a:lnTo>
                  <a:lnTo>
                    <a:pt x="272" y="132"/>
                  </a:lnTo>
                  <a:lnTo>
                    <a:pt x="278" y="126"/>
                  </a:lnTo>
                  <a:lnTo>
                    <a:pt x="284" y="118"/>
                  </a:lnTo>
                  <a:lnTo>
                    <a:pt x="284" y="118"/>
                  </a:lnTo>
                  <a:lnTo>
                    <a:pt x="288" y="108"/>
                  </a:lnTo>
                  <a:lnTo>
                    <a:pt x="290" y="98"/>
                  </a:lnTo>
                  <a:lnTo>
                    <a:pt x="292" y="88"/>
                  </a:lnTo>
                  <a:lnTo>
                    <a:pt x="292" y="76"/>
                  </a:lnTo>
                  <a:lnTo>
                    <a:pt x="292" y="76"/>
                  </a:lnTo>
                  <a:lnTo>
                    <a:pt x="290" y="56"/>
                  </a:lnTo>
                  <a:lnTo>
                    <a:pt x="288" y="46"/>
                  </a:lnTo>
                  <a:lnTo>
                    <a:pt x="284" y="36"/>
                  </a:lnTo>
                  <a:lnTo>
                    <a:pt x="284" y="36"/>
                  </a:lnTo>
                  <a:lnTo>
                    <a:pt x="278" y="28"/>
                  </a:lnTo>
                  <a:lnTo>
                    <a:pt x="272" y="20"/>
                  </a:lnTo>
                  <a:lnTo>
                    <a:pt x="266" y="14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0" y="4"/>
                  </a:lnTo>
                  <a:lnTo>
                    <a:pt x="240" y="2"/>
                  </a:lnTo>
                  <a:lnTo>
                    <a:pt x="23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6" y="0"/>
                  </a:lnTo>
                  <a:lnTo>
                    <a:pt x="192" y="4"/>
                  </a:lnTo>
                  <a:lnTo>
                    <a:pt x="180" y="12"/>
                  </a:lnTo>
                  <a:lnTo>
                    <a:pt x="170" y="20"/>
                  </a:lnTo>
                  <a:lnTo>
                    <a:pt x="170" y="20"/>
                  </a:lnTo>
                  <a:lnTo>
                    <a:pt x="162" y="32"/>
                  </a:lnTo>
                  <a:lnTo>
                    <a:pt x="154" y="46"/>
                  </a:lnTo>
                  <a:lnTo>
                    <a:pt x="152" y="60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2" y="98"/>
                  </a:lnTo>
                  <a:lnTo>
                    <a:pt x="158" y="116"/>
                  </a:lnTo>
                  <a:close/>
                  <a:moveTo>
                    <a:pt x="96" y="126"/>
                  </a:moveTo>
                  <a:lnTo>
                    <a:pt x="96" y="126"/>
                  </a:lnTo>
                  <a:lnTo>
                    <a:pt x="90" y="132"/>
                  </a:lnTo>
                  <a:lnTo>
                    <a:pt x="84" y="134"/>
                  </a:lnTo>
                  <a:lnTo>
                    <a:pt x="76" y="136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56" y="134"/>
                  </a:lnTo>
                  <a:lnTo>
                    <a:pt x="44" y="130"/>
                  </a:lnTo>
                  <a:lnTo>
                    <a:pt x="44" y="130"/>
                  </a:lnTo>
                  <a:lnTo>
                    <a:pt x="32" y="12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2" y="92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2" y="60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32" y="3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8" y="20"/>
                  </a:lnTo>
                  <a:lnTo>
                    <a:pt x="54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84" y="18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104" y="34"/>
                  </a:lnTo>
                  <a:lnTo>
                    <a:pt x="110" y="48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26" y="3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42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14"/>
                  </a:lnTo>
                  <a:lnTo>
                    <a:pt x="20" y="20"/>
                  </a:lnTo>
                  <a:lnTo>
                    <a:pt x="14" y="2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44"/>
                  </a:lnTo>
                  <a:lnTo>
                    <a:pt x="2" y="5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9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2" y="124"/>
                  </a:lnTo>
                  <a:lnTo>
                    <a:pt x="18" y="132"/>
                  </a:lnTo>
                  <a:lnTo>
                    <a:pt x="24" y="138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8" y="148"/>
                  </a:lnTo>
                  <a:lnTo>
                    <a:pt x="48" y="150"/>
                  </a:lnTo>
                  <a:lnTo>
                    <a:pt x="58" y="152"/>
                  </a:lnTo>
                  <a:lnTo>
                    <a:pt x="70" y="154"/>
                  </a:lnTo>
                  <a:lnTo>
                    <a:pt x="70" y="154"/>
                  </a:lnTo>
                  <a:lnTo>
                    <a:pt x="82" y="152"/>
                  </a:lnTo>
                  <a:lnTo>
                    <a:pt x="92" y="150"/>
                  </a:lnTo>
                  <a:lnTo>
                    <a:pt x="100" y="146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16" y="134"/>
                  </a:lnTo>
                  <a:lnTo>
                    <a:pt x="122" y="126"/>
                  </a:lnTo>
                  <a:lnTo>
                    <a:pt x="128" y="116"/>
                  </a:lnTo>
                  <a:lnTo>
                    <a:pt x="132" y="104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0" y="108"/>
                  </a:lnTo>
                  <a:lnTo>
                    <a:pt x="106" y="116"/>
                  </a:lnTo>
                  <a:lnTo>
                    <a:pt x="102" y="122"/>
                  </a:lnTo>
                  <a:lnTo>
                    <a:pt x="96" y="126"/>
                  </a:lnTo>
                  <a:close/>
                </a:path>
              </a:pathLst>
            </a:custGeom>
            <a:solidFill>
              <a:srgbClr val="1F1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56"/>
            <p:cNvSpPr>
              <a:spLocks/>
            </p:cNvSpPr>
            <p:nvPr userDrawn="1"/>
          </p:nvSpPr>
          <p:spPr bwMode="auto">
            <a:xfrm>
              <a:off x="5862638" y="2255838"/>
              <a:ext cx="146050" cy="234950"/>
            </a:xfrm>
            <a:custGeom>
              <a:avLst/>
              <a:gdLst>
                <a:gd name="T0" fmla="*/ 92 w 92"/>
                <a:gd name="T1" fmla="*/ 148 h 148"/>
                <a:gd name="T2" fmla="*/ 92 w 92"/>
                <a:gd name="T3" fmla="*/ 132 h 148"/>
                <a:gd name="T4" fmla="*/ 20 w 92"/>
                <a:gd name="T5" fmla="*/ 132 h 148"/>
                <a:gd name="T6" fmla="*/ 20 w 92"/>
                <a:gd name="T7" fmla="*/ 0 h 148"/>
                <a:gd name="T8" fmla="*/ 0 w 92"/>
                <a:gd name="T9" fmla="*/ 0 h 148"/>
                <a:gd name="T10" fmla="*/ 0 w 92"/>
                <a:gd name="T11" fmla="*/ 148 h 148"/>
                <a:gd name="T12" fmla="*/ 92 w 92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48">
                  <a:moveTo>
                    <a:pt x="92" y="148"/>
                  </a:moveTo>
                  <a:lnTo>
                    <a:pt x="92" y="132"/>
                  </a:lnTo>
                  <a:lnTo>
                    <a:pt x="20" y="132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92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57"/>
            <p:cNvSpPr>
              <a:spLocks/>
            </p:cNvSpPr>
            <p:nvPr userDrawn="1"/>
          </p:nvSpPr>
          <p:spPr bwMode="auto">
            <a:xfrm>
              <a:off x="5684838" y="2281238"/>
              <a:ext cx="82550" cy="114300"/>
            </a:xfrm>
            <a:custGeom>
              <a:avLst/>
              <a:gdLst>
                <a:gd name="T0" fmla="*/ 16 w 52"/>
                <a:gd name="T1" fmla="*/ 28 h 72"/>
                <a:gd name="T2" fmla="*/ 16 w 52"/>
                <a:gd name="T3" fmla="*/ 28 h 72"/>
                <a:gd name="T4" fmla="*/ 24 w 52"/>
                <a:gd name="T5" fmla="*/ 0 h 72"/>
                <a:gd name="T6" fmla="*/ 24 w 52"/>
                <a:gd name="T7" fmla="*/ 0 h 72"/>
                <a:gd name="T8" fmla="*/ 36 w 52"/>
                <a:gd name="T9" fmla="*/ 30 h 72"/>
                <a:gd name="T10" fmla="*/ 52 w 52"/>
                <a:gd name="T11" fmla="*/ 72 h 72"/>
                <a:gd name="T12" fmla="*/ 0 w 52"/>
                <a:gd name="T13" fmla="*/ 72 h 72"/>
                <a:gd name="T14" fmla="*/ 16 w 52"/>
                <a:gd name="T1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72">
                  <a:moveTo>
                    <a:pt x="16" y="28"/>
                  </a:moveTo>
                  <a:lnTo>
                    <a:pt x="16" y="2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6" y="30"/>
                  </a:lnTo>
                  <a:lnTo>
                    <a:pt x="52" y="72"/>
                  </a:lnTo>
                  <a:lnTo>
                    <a:pt x="0" y="72"/>
                  </a:lnTo>
                  <a:lnTo>
                    <a:pt x="16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58"/>
            <p:cNvSpPr>
              <a:spLocks/>
            </p:cNvSpPr>
            <p:nvPr userDrawn="1"/>
          </p:nvSpPr>
          <p:spPr bwMode="auto">
            <a:xfrm>
              <a:off x="5618163" y="2255838"/>
              <a:ext cx="219075" cy="234950"/>
            </a:xfrm>
            <a:custGeom>
              <a:avLst/>
              <a:gdLst>
                <a:gd name="T0" fmla="*/ 20 w 138"/>
                <a:gd name="T1" fmla="*/ 148 h 148"/>
                <a:gd name="T2" fmla="*/ 36 w 138"/>
                <a:gd name="T3" fmla="*/ 104 h 148"/>
                <a:gd name="T4" fmla="*/ 100 w 138"/>
                <a:gd name="T5" fmla="*/ 104 h 148"/>
                <a:gd name="T6" fmla="*/ 116 w 138"/>
                <a:gd name="T7" fmla="*/ 148 h 148"/>
                <a:gd name="T8" fmla="*/ 138 w 138"/>
                <a:gd name="T9" fmla="*/ 148 h 148"/>
                <a:gd name="T10" fmla="*/ 78 w 138"/>
                <a:gd name="T11" fmla="*/ 0 h 148"/>
                <a:gd name="T12" fmla="*/ 56 w 138"/>
                <a:gd name="T13" fmla="*/ 0 h 148"/>
                <a:gd name="T14" fmla="*/ 0 w 138"/>
                <a:gd name="T15" fmla="*/ 148 h 148"/>
                <a:gd name="T16" fmla="*/ 20 w 138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48">
                  <a:moveTo>
                    <a:pt x="20" y="148"/>
                  </a:moveTo>
                  <a:lnTo>
                    <a:pt x="36" y="104"/>
                  </a:lnTo>
                  <a:lnTo>
                    <a:pt x="100" y="104"/>
                  </a:lnTo>
                  <a:lnTo>
                    <a:pt x="116" y="148"/>
                  </a:lnTo>
                  <a:lnTo>
                    <a:pt x="138" y="148"/>
                  </a:lnTo>
                  <a:lnTo>
                    <a:pt x="78" y="0"/>
                  </a:lnTo>
                  <a:lnTo>
                    <a:pt x="56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Rectangle 59"/>
            <p:cNvSpPr>
              <a:spLocks noChangeArrowheads="1"/>
            </p:cNvSpPr>
            <p:nvPr userDrawn="1"/>
          </p:nvSpPr>
          <p:spPr bwMode="auto">
            <a:xfrm>
              <a:off x="5557838" y="2255838"/>
              <a:ext cx="3175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60"/>
            <p:cNvSpPr>
              <a:spLocks/>
            </p:cNvSpPr>
            <p:nvPr userDrawn="1"/>
          </p:nvSpPr>
          <p:spPr bwMode="auto">
            <a:xfrm>
              <a:off x="5332413" y="2255838"/>
              <a:ext cx="187325" cy="234950"/>
            </a:xfrm>
            <a:custGeom>
              <a:avLst/>
              <a:gdLst>
                <a:gd name="T0" fmla="*/ 68 w 118"/>
                <a:gd name="T1" fmla="*/ 148 h 148"/>
                <a:gd name="T2" fmla="*/ 68 w 118"/>
                <a:gd name="T3" fmla="*/ 18 h 148"/>
                <a:gd name="T4" fmla="*/ 118 w 118"/>
                <a:gd name="T5" fmla="*/ 18 h 148"/>
                <a:gd name="T6" fmla="*/ 118 w 118"/>
                <a:gd name="T7" fmla="*/ 0 h 148"/>
                <a:gd name="T8" fmla="*/ 0 w 118"/>
                <a:gd name="T9" fmla="*/ 0 h 148"/>
                <a:gd name="T10" fmla="*/ 0 w 118"/>
                <a:gd name="T11" fmla="*/ 18 h 148"/>
                <a:gd name="T12" fmla="*/ 50 w 118"/>
                <a:gd name="T13" fmla="*/ 18 h 148"/>
                <a:gd name="T14" fmla="*/ 50 w 118"/>
                <a:gd name="T15" fmla="*/ 148 h 148"/>
                <a:gd name="T16" fmla="*/ 68 w 118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8">
                  <a:moveTo>
                    <a:pt x="68" y="148"/>
                  </a:moveTo>
                  <a:lnTo>
                    <a:pt x="68" y="18"/>
                  </a:lnTo>
                  <a:lnTo>
                    <a:pt x="118" y="18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0" y="18"/>
                  </a:lnTo>
                  <a:lnTo>
                    <a:pt x="50" y="148"/>
                  </a:lnTo>
                  <a:lnTo>
                    <a:pt x="6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Freeform 61"/>
            <p:cNvSpPr>
              <a:spLocks/>
            </p:cNvSpPr>
            <p:nvPr userDrawn="1"/>
          </p:nvSpPr>
          <p:spPr bwMode="auto">
            <a:xfrm>
              <a:off x="5110163" y="2255838"/>
              <a:ext cx="187325" cy="234950"/>
            </a:xfrm>
            <a:custGeom>
              <a:avLst/>
              <a:gdLst>
                <a:gd name="T0" fmla="*/ 20 w 118"/>
                <a:gd name="T1" fmla="*/ 148 h 148"/>
                <a:gd name="T2" fmla="*/ 20 w 118"/>
                <a:gd name="T3" fmla="*/ 32 h 148"/>
                <a:gd name="T4" fmla="*/ 98 w 118"/>
                <a:gd name="T5" fmla="*/ 148 h 148"/>
                <a:gd name="T6" fmla="*/ 118 w 118"/>
                <a:gd name="T7" fmla="*/ 148 h 148"/>
                <a:gd name="T8" fmla="*/ 118 w 118"/>
                <a:gd name="T9" fmla="*/ 0 h 148"/>
                <a:gd name="T10" fmla="*/ 100 w 118"/>
                <a:gd name="T11" fmla="*/ 0 h 148"/>
                <a:gd name="T12" fmla="*/ 100 w 118"/>
                <a:gd name="T13" fmla="*/ 116 h 148"/>
                <a:gd name="T14" fmla="*/ 20 w 118"/>
                <a:gd name="T15" fmla="*/ 0 h 148"/>
                <a:gd name="T16" fmla="*/ 0 w 118"/>
                <a:gd name="T17" fmla="*/ 0 h 148"/>
                <a:gd name="T18" fmla="*/ 0 w 118"/>
                <a:gd name="T19" fmla="*/ 148 h 148"/>
                <a:gd name="T20" fmla="*/ 20 w 118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48">
                  <a:moveTo>
                    <a:pt x="20" y="148"/>
                  </a:moveTo>
                  <a:lnTo>
                    <a:pt x="20" y="32"/>
                  </a:lnTo>
                  <a:lnTo>
                    <a:pt x="98" y="148"/>
                  </a:lnTo>
                  <a:lnTo>
                    <a:pt x="118" y="14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100" y="11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Freeform 62"/>
            <p:cNvSpPr>
              <a:spLocks/>
            </p:cNvSpPr>
            <p:nvPr userDrawn="1"/>
          </p:nvSpPr>
          <p:spPr bwMode="auto">
            <a:xfrm>
              <a:off x="4891088" y="2255838"/>
              <a:ext cx="177800" cy="234950"/>
            </a:xfrm>
            <a:custGeom>
              <a:avLst/>
              <a:gdLst>
                <a:gd name="T0" fmla="*/ 112 w 112"/>
                <a:gd name="T1" fmla="*/ 148 h 148"/>
                <a:gd name="T2" fmla="*/ 112 w 112"/>
                <a:gd name="T3" fmla="*/ 132 h 148"/>
                <a:gd name="T4" fmla="*/ 20 w 112"/>
                <a:gd name="T5" fmla="*/ 132 h 148"/>
                <a:gd name="T6" fmla="*/ 20 w 112"/>
                <a:gd name="T7" fmla="*/ 80 h 148"/>
                <a:gd name="T8" fmla="*/ 102 w 112"/>
                <a:gd name="T9" fmla="*/ 80 h 148"/>
                <a:gd name="T10" fmla="*/ 102 w 112"/>
                <a:gd name="T11" fmla="*/ 64 h 148"/>
                <a:gd name="T12" fmla="*/ 20 w 112"/>
                <a:gd name="T13" fmla="*/ 64 h 148"/>
                <a:gd name="T14" fmla="*/ 20 w 112"/>
                <a:gd name="T15" fmla="*/ 18 h 148"/>
                <a:gd name="T16" fmla="*/ 108 w 112"/>
                <a:gd name="T17" fmla="*/ 18 h 148"/>
                <a:gd name="T18" fmla="*/ 108 w 112"/>
                <a:gd name="T19" fmla="*/ 0 h 148"/>
                <a:gd name="T20" fmla="*/ 0 w 112"/>
                <a:gd name="T21" fmla="*/ 0 h 148"/>
                <a:gd name="T22" fmla="*/ 0 w 112"/>
                <a:gd name="T23" fmla="*/ 148 h 148"/>
                <a:gd name="T24" fmla="*/ 112 w 112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48">
                  <a:moveTo>
                    <a:pt x="112" y="148"/>
                  </a:moveTo>
                  <a:lnTo>
                    <a:pt x="112" y="132"/>
                  </a:lnTo>
                  <a:lnTo>
                    <a:pt x="20" y="132"/>
                  </a:lnTo>
                  <a:lnTo>
                    <a:pt x="20" y="80"/>
                  </a:lnTo>
                  <a:lnTo>
                    <a:pt x="102" y="80"/>
                  </a:lnTo>
                  <a:lnTo>
                    <a:pt x="102" y="64"/>
                  </a:lnTo>
                  <a:lnTo>
                    <a:pt x="20" y="64"/>
                  </a:lnTo>
                  <a:lnTo>
                    <a:pt x="20" y="18"/>
                  </a:lnTo>
                  <a:lnTo>
                    <a:pt x="108" y="18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12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Freeform 63"/>
            <p:cNvSpPr>
              <a:spLocks/>
            </p:cNvSpPr>
            <p:nvPr userDrawn="1"/>
          </p:nvSpPr>
          <p:spPr bwMode="auto">
            <a:xfrm>
              <a:off x="4684713" y="2284413"/>
              <a:ext cx="130175" cy="180975"/>
            </a:xfrm>
            <a:custGeom>
              <a:avLst/>
              <a:gdLst>
                <a:gd name="T0" fmla="*/ 0 w 82"/>
                <a:gd name="T1" fmla="*/ 0 h 114"/>
                <a:gd name="T2" fmla="*/ 32 w 82"/>
                <a:gd name="T3" fmla="*/ 0 h 114"/>
                <a:gd name="T4" fmla="*/ 32 w 82"/>
                <a:gd name="T5" fmla="*/ 0 h 114"/>
                <a:gd name="T6" fmla="*/ 46 w 82"/>
                <a:gd name="T7" fmla="*/ 0 h 114"/>
                <a:gd name="T8" fmla="*/ 56 w 82"/>
                <a:gd name="T9" fmla="*/ 2 h 114"/>
                <a:gd name="T10" fmla="*/ 56 w 82"/>
                <a:gd name="T11" fmla="*/ 2 h 114"/>
                <a:gd name="T12" fmla="*/ 66 w 82"/>
                <a:gd name="T13" fmla="*/ 8 h 114"/>
                <a:gd name="T14" fmla="*/ 76 w 82"/>
                <a:gd name="T15" fmla="*/ 20 h 114"/>
                <a:gd name="T16" fmla="*/ 76 w 82"/>
                <a:gd name="T17" fmla="*/ 20 h 114"/>
                <a:gd name="T18" fmla="*/ 78 w 82"/>
                <a:gd name="T19" fmla="*/ 26 h 114"/>
                <a:gd name="T20" fmla="*/ 80 w 82"/>
                <a:gd name="T21" fmla="*/ 34 h 114"/>
                <a:gd name="T22" fmla="*/ 82 w 82"/>
                <a:gd name="T23" fmla="*/ 56 h 114"/>
                <a:gd name="T24" fmla="*/ 82 w 82"/>
                <a:gd name="T25" fmla="*/ 56 h 114"/>
                <a:gd name="T26" fmla="*/ 82 w 82"/>
                <a:gd name="T27" fmla="*/ 70 h 114"/>
                <a:gd name="T28" fmla="*/ 78 w 82"/>
                <a:gd name="T29" fmla="*/ 84 h 114"/>
                <a:gd name="T30" fmla="*/ 78 w 82"/>
                <a:gd name="T31" fmla="*/ 84 h 114"/>
                <a:gd name="T32" fmla="*/ 74 w 82"/>
                <a:gd name="T33" fmla="*/ 94 h 114"/>
                <a:gd name="T34" fmla="*/ 68 w 82"/>
                <a:gd name="T35" fmla="*/ 102 h 114"/>
                <a:gd name="T36" fmla="*/ 68 w 82"/>
                <a:gd name="T37" fmla="*/ 102 h 114"/>
                <a:gd name="T38" fmla="*/ 62 w 82"/>
                <a:gd name="T39" fmla="*/ 108 h 114"/>
                <a:gd name="T40" fmla="*/ 54 w 82"/>
                <a:gd name="T41" fmla="*/ 110 h 114"/>
                <a:gd name="T42" fmla="*/ 54 w 82"/>
                <a:gd name="T43" fmla="*/ 110 h 114"/>
                <a:gd name="T44" fmla="*/ 44 w 82"/>
                <a:gd name="T45" fmla="*/ 112 h 114"/>
                <a:gd name="T46" fmla="*/ 32 w 82"/>
                <a:gd name="T47" fmla="*/ 114 h 114"/>
                <a:gd name="T48" fmla="*/ 0 w 82"/>
                <a:gd name="T49" fmla="*/ 114 h 114"/>
                <a:gd name="T50" fmla="*/ 0 w 82"/>
                <a:gd name="T5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114">
                  <a:moveTo>
                    <a:pt x="0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8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8" y="26"/>
                  </a:lnTo>
                  <a:lnTo>
                    <a:pt x="80" y="34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70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74" y="9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2" y="108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44" y="112"/>
                  </a:lnTo>
                  <a:lnTo>
                    <a:pt x="32" y="114"/>
                  </a:lnTo>
                  <a:lnTo>
                    <a:pt x="0" y="1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" name="Freeform 64"/>
            <p:cNvSpPr>
              <a:spLocks/>
            </p:cNvSpPr>
            <p:nvPr userDrawn="1"/>
          </p:nvSpPr>
          <p:spPr bwMode="auto">
            <a:xfrm>
              <a:off x="4652963" y="2255838"/>
              <a:ext cx="196850" cy="234950"/>
            </a:xfrm>
            <a:custGeom>
              <a:avLst/>
              <a:gdLst>
                <a:gd name="T0" fmla="*/ 54 w 124"/>
                <a:gd name="T1" fmla="*/ 148 h 148"/>
                <a:gd name="T2" fmla="*/ 54 w 124"/>
                <a:gd name="T3" fmla="*/ 148 h 148"/>
                <a:gd name="T4" fmla="*/ 66 w 124"/>
                <a:gd name="T5" fmla="*/ 148 h 148"/>
                <a:gd name="T6" fmla="*/ 78 w 124"/>
                <a:gd name="T7" fmla="*/ 146 h 148"/>
                <a:gd name="T8" fmla="*/ 78 w 124"/>
                <a:gd name="T9" fmla="*/ 146 h 148"/>
                <a:gd name="T10" fmla="*/ 88 w 124"/>
                <a:gd name="T11" fmla="*/ 144 h 148"/>
                <a:gd name="T12" fmla="*/ 96 w 124"/>
                <a:gd name="T13" fmla="*/ 138 h 148"/>
                <a:gd name="T14" fmla="*/ 96 w 124"/>
                <a:gd name="T15" fmla="*/ 138 h 148"/>
                <a:gd name="T16" fmla="*/ 102 w 124"/>
                <a:gd name="T17" fmla="*/ 134 h 148"/>
                <a:gd name="T18" fmla="*/ 110 w 124"/>
                <a:gd name="T19" fmla="*/ 126 h 148"/>
                <a:gd name="T20" fmla="*/ 110 w 124"/>
                <a:gd name="T21" fmla="*/ 126 h 148"/>
                <a:gd name="T22" fmla="*/ 114 w 124"/>
                <a:gd name="T23" fmla="*/ 116 h 148"/>
                <a:gd name="T24" fmla="*/ 120 w 124"/>
                <a:gd name="T25" fmla="*/ 104 h 148"/>
                <a:gd name="T26" fmla="*/ 120 w 124"/>
                <a:gd name="T27" fmla="*/ 104 h 148"/>
                <a:gd name="T28" fmla="*/ 122 w 124"/>
                <a:gd name="T29" fmla="*/ 90 h 148"/>
                <a:gd name="T30" fmla="*/ 124 w 124"/>
                <a:gd name="T31" fmla="*/ 74 h 148"/>
                <a:gd name="T32" fmla="*/ 124 w 124"/>
                <a:gd name="T33" fmla="*/ 74 h 148"/>
                <a:gd name="T34" fmla="*/ 122 w 124"/>
                <a:gd name="T35" fmla="*/ 54 h 148"/>
                <a:gd name="T36" fmla="*/ 118 w 124"/>
                <a:gd name="T37" fmla="*/ 38 h 148"/>
                <a:gd name="T38" fmla="*/ 118 w 124"/>
                <a:gd name="T39" fmla="*/ 38 h 148"/>
                <a:gd name="T40" fmla="*/ 110 w 124"/>
                <a:gd name="T41" fmla="*/ 24 h 148"/>
                <a:gd name="T42" fmla="*/ 100 w 124"/>
                <a:gd name="T43" fmla="*/ 12 h 148"/>
                <a:gd name="T44" fmla="*/ 100 w 124"/>
                <a:gd name="T45" fmla="*/ 12 h 148"/>
                <a:gd name="T46" fmla="*/ 90 w 124"/>
                <a:gd name="T47" fmla="*/ 6 h 148"/>
                <a:gd name="T48" fmla="*/ 78 w 124"/>
                <a:gd name="T49" fmla="*/ 2 h 148"/>
                <a:gd name="T50" fmla="*/ 78 w 124"/>
                <a:gd name="T51" fmla="*/ 2 h 148"/>
                <a:gd name="T52" fmla="*/ 66 w 124"/>
                <a:gd name="T53" fmla="*/ 0 h 148"/>
                <a:gd name="T54" fmla="*/ 52 w 124"/>
                <a:gd name="T55" fmla="*/ 0 h 148"/>
                <a:gd name="T56" fmla="*/ 0 w 124"/>
                <a:gd name="T57" fmla="*/ 0 h 148"/>
                <a:gd name="T58" fmla="*/ 0 w 124"/>
                <a:gd name="T59" fmla="*/ 148 h 148"/>
                <a:gd name="T60" fmla="*/ 54 w 124"/>
                <a:gd name="T6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148">
                  <a:moveTo>
                    <a:pt x="54" y="148"/>
                  </a:moveTo>
                  <a:lnTo>
                    <a:pt x="54" y="148"/>
                  </a:lnTo>
                  <a:lnTo>
                    <a:pt x="66" y="148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88" y="144"/>
                  </a:lnTo>
                  <a:lnTo>
                    <a:pt x="96" y="138"/>
                  </a:lnTo>
                  <a:lnTo>
                    <a:pt x="96" y="138"/>
                  </a:lnTo>
                  <a:lnTo>
                    <a:pt x="102" y="134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4" y="116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22" y="90"/>
                  </a:lnTo>
                  <a:lnTo>
                    <a:pt x="124" y="74"/>
                  </a:lnTo>
                  <a:lnTo>
                    <a:pt x="124" y="74"/>
                  </a:lnTo>
                  <a:lnTo>
                    <a:pt x="122" y="54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0" y="24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0" y="6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54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Rectangle 65"/>
            <p:cNvSpPr>
              <a:spLocks noChangeArrowheads="1"/>
            </p:cNvSpPr>
            <p:nvPr userDrawn="1"/>
          </p:nvSpPr>
          <p:spPr bwMode="auto">
            <a:xfrm>
              <a:off x="4567238" y="2255838"/>
              <a:ext cx="3175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Freeform 66"/>
            <p:cNvSpPr>
              <a:spLocks/>
            </p:cNvSpPr>
            <p:nvPr userDrawn="1"/>
          </p:nvSpPr>
          <p:spPr bwMode="auto">
            <a:xfrm>
              <a:off x="4360863" y="2255838"/>
              <a:ext cx="158750" cy="234950"/>
            </a:xfrm>
            <a:custGeom>
              <a:avLst/>
              <a:gdLst>
                <a:gd name="T0" fmla="*/ 20 w 100"/>
                <a:gd name="T1" fmla="*/ 148 h 148"/>
                <a:gd name="T2" fmla="*/ 20 w 100"/>
                <a:gd name="T3" fmla="*/ 82 h 148"/>
                <a:gd name="T4" fmla="*/ 90 w 100"/>
                <a:gd name="T5" fmla="*/ 82 h 148"/>
                <a:gd name="T6" fmla="*/ 90 w 100"/>
                <a:gd name="T7" fmla="*/ 64 h 148"/>
                <a:gd name="T8" fmla="*/ 20 w 100"/>
                <a:gd name="T9" fmla="*/ 64 h 148"/>
                <a:gd name="T10" fmla="*/ 20 w 100"/>
                <a:gd name="T11" fmla="*/ 18 h 148"/>
                <a:gd name="T12" fmla="*/ 100 w 100"/>
                <a:gd name="T13" fmla="*/ 18 h 148"/>
                <a:gd name="T14" fmla="*/ 100 w 100"/>
                <a:gd name="T15" fmla="*/ 0 h 148"/>
                <a:gd name="T16" fmla="*/ 0 w 100"/>
                <a:gd name="T17" fmla="*/ 0 h 148"/>
                <a:gd name="T18" fmla="*/ 0 w 100"/>
                <a:gd name="T19" fmla="*/ 148 h 148"/>
                <a:gd name="T20" fmla="*/ 20 w 100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48">
                  <a:moveTo>
                    <a:pt x="20" y="148"/>
                  </a:moveTo>
                  <a:lnTo>
                    <a:pt x="20" y="82"/>
                  </a:lnTo>
                  <a:lnTo>
                    <a:pt x="90" y="82"/>
                  </a:lnTo>
                  <a:lnTo>
                    <a:pt x="90" y="64"/>
                  </a:lnTo>
                  <a:lnTo>
                    <a:pt x="20" y="64"/>
                  </a:lnTo>
                  <a:lnTo>
                    <a:pt x="20" y="18"/>
                  </a:lnTo>
                  <a:lnTo>
                    <a:pt x="100" y="18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" name="Freeform 67"/>
            <p:cNvSpPr>
              <a:spLocks/>
            </p:cNvSpPr>
            <p:nvPr userDrawn="1"/>
          </p:nvSpPr>
          <p:spPr bwMode="auto">
            <a:xfrm>
              <a:off x="4119563" y="2255838"/>
              <a:ext cx="187325" cy="234950"/>
            </a:xfrm>
            <a:custGeom>
              <a:avLst/>
              <a:gdLst>
                <a:gd name="T0" fmla="*/ 20 w 118"/>
                <a:gd name="T1" fmla="*/ 148 h 148"/>
                <a:gd name="T2" fmla="*/ 20 w 118"/>
                <a:gd name="T3" fmla="*/ 32 h 148"/>
                <a:gd name="T4" fmla="*/ 98 w 118"/>
                <a:gd name="T5" fmla="*/ 148 h 148"/>
                <a:gd name="T6" fmla="*/ 118 w 118"/>
                <a:gd name="T7" fmla="*/ 148 h 148"/>
                <a:gd name="T8" fmla="*/ 118 w 118"/>
                <a:gd name="T9" fmla="*/ 0 h 148"/>
                <a:gd name="T10" fmla="*/ 100 w 118"/>
                <a:gd name="T11" fmla="*/ 0 h 148"/>
                <a:gd name="T12" fmla="*/ 100 w 118"/>
                <a:gd name="T13" fmla="*/ 116 h 148"/>
                <a:gd name="T14" fmla="*/ 22 w 118"/>
                <a:gd name="T15" fmla="*/ 0 h 148"/>
                <a:gd name="T16" fmla="*/ 0 w 118"/>
                <a:gd name="T17" fmla="*/ 0 h 148"/>
                <a:gd name="T18" fmla="*/ 0 w 118"/>
                <a:gd name="T19" fmla="*/ 148 h 148"/>
                <a:gd name="T20" fmla="*/ 20 w 118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48">
                  <a:moveTo>
                    <a:pt x="20" y="148"/>
                  </a:moveTo>
                  <a:lnTo>
                    <a:pt x="20" y="32"/>
                  </a:lnTo>
                  <a:lnTo>
                    <a:pt x="98" y="148"/>
                  </a:lnTo>
                  <a:lnTo>
                    <a:pt x="118" y="14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100" y="11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Freeform 68"/>
            <p:cNvSpPr>
              <a:spLocks/>
            </p:cNvSpPr>
            <p:nvPr userDrawn="1"/>
          </p:nvSpPr>
          <p:spPr bwMode="auto">
            <a:xfrm>
              <a:off x="3887788" y="2278063"/>
              <a:ext cx="161925" cy="190500"/>
            </a:xfrm>
            <a:custGeom>
              <a:avLst/>
              <a:gdLst>
                <a:gd name="T0" fmla="*/ 14 w 102"/>
                <a:gd name="T1" fmla="*/ 14 h 120"/>
                <a:gd name="T2" fmla="*/ 14 w 102"/>
                <a:gd name="T3" fmla="*/ 14 h 120"/>
                <a:gd name="T4" fmla="*/ 22 w 102"/>
                <a:gd name="T5" fmla="*/ 8 h 120"/>
                <a:gd name="T6" fmla="*/ 32 w 102"/>
                <a:gd name="T7" fmla="*/ 4 h 120"/>
                <a:gd name="T8" fmla="*/ 40 w 102"/>
                <a:gd name="T9" fmla="*/ 2 h 120"/>
                <a:gd name="T10" fmla="*/ 50 w 102"/>
                <a:gd name="T11" fmla="*/ 0 h 120"/>
                <a:gd name="T12" fmla="*/ 50 w 102"/>
                <a:gd name="T13" fmla="*/ 0 h 120"/>
                <a:gd name="T14" fmla="*/ 64 w 102"/>
                <a:gd name="T15" fmla="*/ 2 h 120"/>
                <a:gd name="T16" fmla="*/ 78 w 102"/>
                <a:gd name="T17" fmla="*/ 8 h 120"/>
                <a:gd name="T18" fmla="*/ 78 w 102"/>
                <a:gd name="T19" fmla="*/ 8 h 120"/>
                <a:gd name="T20" fmla="*/ 88 w 102"/>
                <a:gd name="T21" fmla="*/ 16 h 120"/>
                <a:gd name="T22" fmla="*/ 96 w 102"/>
                <a:gd name="T23" fmla="*/ 28 h 120"/>
                <a:gd name="T24" fmla="*/ 96 w 102"/>
                <a:gd name="T25" fmla="*/ 28 h 120"/>
                <a:gd name="T26" fmla="*/ 100 w 102"/>
                <a:gd name="T27" fmla="*/ 44 h 120"/>
                <a:gd name="T28" fmla="*/ 102 w 102"/>
                <a:gd name="T29" fmla="*/ 60 h 120"/>
                <a:gd name="T30" fmla="*/ 102 w 102"/>
                <a:gd name="T31" fmla="*/ 60 h 120"/>
                <a:gd name="T32" fmla="*/ 100 w 102"/>
                <a:gd name="T33" fmla="*/ 74 h 120"/>
                <a:gd name="T34" fmla="*/ 98 w 102"/>
                <a:gd name="T35" fmla="*/ 86 h 120"/>
                <a:gd name="T36" fmla="*/ 94 w 102"/>
                <a:gd name="T37" fmla="*/ 96 h 120"/>
                <a:gd name="T38" fmla="*/ 86 w 102"/>
                <a:gd name="T39" fmla="*/ 104 h 120"/>
                <a:gd name="T40" fmla="*/ 86 w 102"/>
                <a:gd name="T41" fmla="*/ 104 h 120"/>
                <a:gd name="T42" fmla="*/ 80 w 102"/>
                <a:gd name="T43" fmla="*/ 112 h 120"/>
                <a:gd name="T44" fmla="*/ 70 w 102"/>
                <a:gd name="T45" fmla="*/ 116 h 120"/>
                <a:gd name="T46" fmla="*/ 60 w 102"/>
                <a:gd name="T47" fmla="*/ 120 h 120"/>
                <a:gd name="T48" fmla="*/ 50 w 102"/>
                <a:gd name="T49" fmla="*/ 120 h 120"/>
                <a:gd name="T50" fmla="*/ 50 w 102"/>
                <a:gd name="T51" fmla="*/ 120 h 120"/>
                <a:gd name="T52" fmla="*/ 40 w 102"/>
                <a:gd name="T53" fmla="*/ 120 h 120"/>
                <a:gd name="T54" fmla="*/ 30 w 102"/>
                <a:gd name="T55" fmla="*/ 116 h 120"/>
                <a:gd name="T56" fmla="*/ 22 w 102"/>
                <a:gd name="T57" fmla="*/ 112 h 120"/>
                <a:gd name="T58" fmla="*/ 14 w 102"/>
                <a:gd name="T59" fmla="*/ 106 h 120"/>
                <a:gd name="T60" fmla="*/ 14 w 102"/>
                <a:gd name="T61" fmla="*/ 106 h 120"/>
                <a:gd name="T62" fmla="*/ 8 w 102"/>
                <a:gd name="T63" fmla="*/ 96 h 120"/>
                <a:gd name="T64" fmla="*/ 4 w 102"/>
                <a:gd name="T65" fmla="*/ 86 h 120"/>
                <a:gd name="T66" fmla="*/ 0 w 102"/>
                <a:gd name="T67" fmla="*/ 76 h 120"/>
                <a:gd name="T68" fmla="*/ 0 w 102"/>
                <a:gd name="T69" fmla="*/ 62 h 120"/>
                <a:gd name="T70" fmla="*/ 0 w 102"/>
                <a:gd name="T71" fmla="*/ 62 h 120"/>
                <a:gd name="T72" fmla="*/ 0 w 102"/>
                <a:gd name="T73" fmla="*/ 48 h 120"/>
                <a:gd name="T74" fmla="*/ 4 w 102"/>
                <a:gd name="T75" fmla="*/ 34 h 120"/>
                <a:gd name="T76" fmla="*/ 8 w 102"/>
                <a:gd name="T77" fmla="*/ 24 h 120"/>
                <a:gd name="T78" fmla="*/ 14 w 102"/>
                <a:gd name="T79" fmla="*/ 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2" h="120">
                  <a:moveTo>
                    <a:pt x="14" y="14"/>
                  </a:moveTo>
                  <a:lnTo>
                    <a:pt x="14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4" y="2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8" y="16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100" y="44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74"/>
                  </a:lnTo>
                  <a:lnTo>
                    <a:pt x="98" y="86"/>
                  </a:lnTo>
                  <a:lnTo>
                    <a:pt x="94" y="96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80" y="112"/>
                  </a:lnTo>
                  <a:lnTo>
                    <a:pt x="70" y="116"/>
                  </a:lnTo>
                  <a:lnTo>
                    <a:pt x="60" y="120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40" y="120"/>
                  </a:lnTo>
                  <a:lnTo>
                    <a:pt x="30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4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Freeform 69"/>
            <p:cNvSpPr>
              <a:spLocks/>
            </p:cNvSpPr>
            <p:nvPr userDrawn="1"/>
          </p:nvSpPr>
          <p:spPr bwMode="auto">
            <a:xfrm>
              <a:off x="3856038" y="2252663"/>
              <a:ext cx="225425" cy="244475"/>
            </a:xfrm>
            <a:custGeom>
              <a:avLst/>
              <a:gdLst>
                <a:gd name="T0" fmla="*/ 8 w 142"/>
                <a:gd name="T1" fmla="*/ 116 h 154"/>
                <a:gd name="T2" fmla="*/ 8 w 142"/>
                <a:gd name="T3" fmla="*/ 116 h 154"/>
                <a:gd name="T4" fmla="*/ 12 w 142"/>
                <a:gd name="T5" fmla="*/ 124 h 154"/>
                <a:gd name="T6" fmla="*/ 18 w 142"/>
                <a:gd name="T7" fmla="*/ 132 h 154"/>
                <a:gd name="T8" fmla="*/ 26 w 142"/>
                <a:gd name="T9" fmla="*/ 138 h 154"/>
                <a:gd name="T10" fmla="*/ 32 w 142"/>
                <a:gd name="T11" fmla="*/ 144 h 154"/>
                <a:gd name="T12" fmla="*/ 32 w 142"/>
                <a:gd name="T13" fmla="*/ 144 h 154"/>
                <a:gd name="T14" fmla="*/ 42 w 142"/>
                <a:gd name="T15" fmla="*/ 148 h 154"/>
                <a:gd name="T16" fmla="*/ 50 w 142"/>
                <a:gd name="T17" fmla="*/ 150 h 154"/>
                <a:gd name="T18" fmla="*/ 60 w 142"/>
                <a:gd name="T19" fmla="*/ 152 h 154"/>
                <a:gd name="T20" fmla="*/ 70 w 142"/>
                <a:gd name="T21" fmla="*/ 154 h 154"/>
                <a:gd name="T22" fmla="*/ 70 w 142"/>
                <a:gd name="T23" fmla="*/ 154 h 154"/>
                <a:gd name="T24" fmla="*/ 90 w 142"/>
                <a:gd name="T25" fmla="*/ 152 h 154"/>
                <a:gd name="T26" fmla="*/ 106 w 142"/>
                <a:gd name="T27" fmla="*/ 144 h 154"/>
                <a:gd name="T28" fmla="*/ 106 w 142"/>
                <a:gd name="T29" fmla="*/ 144 h 154"/>
                <a:gd name="T30" fmla="*/ 114 w 142"/>
                <a:gd name="T31" fmla="*/ 140 h 154"/>
                <a:gd name="T32" fmla="*/ 122 w 142"/>
                <a:gd name="T33" fmla="*/ 132 h 154"/>
                <a:gd name="T34" fmla="*/ 128 w 142"/>
                <a:gd name="T35" fmla="*/ 126 h 154"/>
                <a:gd name="T36" fmla="*/ 132 w 142"/>
                <a:gd name="T37" fmla="*/ 118 h 154"/>
                <a:gd name="T38" fmla="*/ 132 w 142"/>
                <a:gd name="T39" fmla="*/ 118 h 154"/>
                <a:gd name="T40" fmla="*/ 136 w 142"/>
                <a:gd name="T41" fmla="*/ 108 h 154"/>
                <a:gd name="T42" fmla="*/ 140 w 142"/>
                <a:gd name="T43" fmla="*/ 98 h 154"/>
                <a:gd name="T44" fmla="*/ 142 w 142"/>
                <a:gd name="T45" fmla="*/ 76 h 154"/>
                <a:gd name="T46" fmla="*/ 142 w 142"/>
                <a:gd name="T47" fmla="*/ 76 h 154"/>
                <a:gd name="T48" fmla="*/ 140 w 142"/>
                <a:gd name="T49" fmla="*/ 56 h 154"/>
                <a:gd name="T50" fmla="*/ 136 w 142"/>
                <a:gd name="T51" fmla="*/ 46 h 154"/>
                <a:gd name="T52" fmla="*/ 132 w 142"/>
                <a:gd name="T53" fmla="*/ 36 h 154"/>
                <a:gd name="T54" fmla="*/ 132 w 142"/>
                <a:gd name="T55" fmla="*/ 36 h 154"/>
                <a:gd name="T56" fmla="*/ 128 w 142"/>
                <a:gd name="T57" fmla="*/ 28 h 154"/>
                <a:gd name="T58" fmla="*/ 122 w 142"/>
                <a:gd name="T59" fmla="*/ 20 h 154"/>
                <a:gd name="T60" fmla="*/ 116 w 142"/>
                <a:gd name="T61" fmla="*/ 14 h 154"/>
                <a:gd name="T62" fmla="*/ 108 w 142"/>
                <a:gd name="T63" fmla="*/ 10 h 154"/>
                <a:gd name="T64" fmla="*/ 108 w 142"/>
                <a:gd name="T65" fmla="*/ 10 h 154"/>
                <a:gd name="T66" fmla="*/ 100 w 142"/>
                <a:gd name="T67" fmla="*/ 4 h 154"/>
                <a:gd name="T68" fmla="*/ 90 w 142"/>
                <a:gd name="T69" fmla="*/ 2 h 154"/>
                <a:gd name="T70" fmla="*/ 80 w 142"/>
                <a:gd name="T71" fmla="*/ 0 h 154"/>
                <a:gd name="T72" fmla="*/ 70 w 142"/>
                <a:gd name="T73" fmla="*/ 0 h 154"/>
                <a:gd name="T74" fmla="*/ 70 w 142"/>
                <a:gd name="T75" fmla="*/ 0 h 154"/>
                <a:gd name="T76" fmla="*/ 56 w 142"/>
                <a:gd name="T77" fmla="*/ 0 h 154"/>
                <a:gd name="T78" fmla="*/ 42 w 142"/>
                <a:gd name="T79" fmla="*/ 4 h 154"/>
                <a:gd name="T80" fmla="*/ 30 w 142"/>
                <a:gd name="T81" fmla="*/ 12 h 154"/>
                <a:gd name="T82" fmla="*/ 20 w 142"/>
                <a:gd name="T83" fmla="*/ 20 h 154"/>
                <a:gd name="T84" fmla="*/ 20 w 142"/>
                <a:gd name="T85" fmla="*/ 20 h 154"/>
                <a:gd name="T86" fmla="*/ 10 w 142"/>
                <a:gd name="T87" fmla="*/ 32 h 154"/>
                <a:gd name="T88" fmla="*/ 4 w 142"/>
                <a:gd name="T89" fmla="*/ 46 h 154"/>
                <a:gd name="T90" fmla="*/ 0 w 142"/>
                <a:gd name="T91" fmla="*/ 60 h 154"/>
                <a:gd name="T92" fmla="*/ 0 w 142"/>
                <a:gd name="T93" fmla="*/ 78 h 154"/>
                <a:gd name="T94" fmla="*/ 0 w 142"/>
                <a:gd name="T95" fmla="*/ 78 h 154"/>
                <a:gd name="T96" fmla="*/ 2 w 142"/>
                <a:gd name="T97" fmla="*/ 98 h 154"/>
                <a:gd name="T98" fmla="*/ 8 w 142"/>
                <a:gd name="T99" fmla="*/ 1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54">
                  <a:moveTo>
                    <a:pt x="8" y="116"/>
                  </a:moveTo>
                  <a:lnTo>
                    <a:pt x="8" y="116"/>
                  </a:lnTo>
                  <a:lnTo>
                    <a:pt x="12" y="124"/>
                  </a:lnTo>
                  <a:lnTo>
                    <a:pt x="18" y="132"/>
                  </a:lnTo>
                  <a:lnTo>
                    <a:pt x="26" y="138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42" y="148"/>
                  </a:lnTo>
                  <a:lnTo>
                    <a:pt x="50" y="150"/>
                  </a:lnTo>
                  <a:lnTo>
                    <a:pt x="60" y="152"/>
                  </a:lnTo>
                  <a:lnTo>
                    <a:pt x="70" y="154"/>
                  </a:lnTo>
                  <a:lnTo>
                    <a:pt x="70" y="154"/>
                  </a:lnTo>
                  <a:lnTo>
                    <a:pt x="90" y="152"/>
                  </a:lnTo>
                  <a:lnTo>
                    <a:pt x="106" y="144"/>
                  </a:lnTo>
                  <a:lnTo>
                    <a:pt x="106" y="144"/>
                  </a:lnTo>
                  <a:lnTo>
                    <a:pt x="114" y="140"/>
                  </a:lnTo>
                  <a:lnTo>
                    <a:pt x="122" y="132"/>
                  </a:lnTo>
                  <a:lnTo>
                    <a:pt x="128" y="126"/>
                  </a:lnTo>
                  <a:lnTo>
                    <a:pt x="132" y="118"/>
                  </a:lnTo>
                  <a:lnTo>
                    <a:pt x="132" y="118"/>
                  </a:lnTo>
                  <a:lnTo>
                    <a:pt x="136" y="108"/>
                  </a:lnTo>
                  <a:lnTo>
                    <a:pt x="140" y="98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0" y="56"/>
                  </a:lnTo>
                  <a:lnTo>
                    <a:pt x="136" y="46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28" y="28"/>
                  </a:lnTo>
                  <a:lnTo>
                    <a:pt x="122" y="20"/>
                  </a:lnTo>
                  <a:lnTo>
                    <a:pt x="116" y="14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0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4" y="46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98"/>
                  </a:lnTo>
                  <a:lnTo>
                    <a:pt x="8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Freeform 70"/>
            <p:cNvSpPr>
              <a:spLocks/>
            </p:cNvSpPr>
            <p:nvPr userDrawn="1"/>
          </p:nvSpPr>
          <p:spPr bwMode="auto">
            <a:xfrm>
              <a:off x="3617913" y="2252663"/>
              <a:ext cx="206375" cy="244475"/>
            </a:xfrm>
            <a:custGeom>
              <a:avLst/>
              <a:gdLst>
                <a:gd name="T0" fmla="*/ 96 w 130"/>
                <a:gd name="T1" fmla="*/ 126 h 154"/>
                <a:gd name="T2" fmla="*/ 84 w 130"/>
                <a:gd name="T3" fmla="*/ 134 h 154"/>
                <a:gd name="T4" fmla="*/ 68 w 130"/>
                <a:gd name="T5" fmla="*/ 136 h 154"/>
                <a:gd name="T6" fmla="*/ 54 w 130"/>
                <a:gd name="T7" fmla="*/ 134 h 154"/>
                <a:gd name="T8" fmla="*/ 42 w 130"/>
                <a:gd name="T9" fmla="*/ 130 h 154"/>
                <a:gd name="T10" fmla="*/ 26 w 130"/>
                <a:gd name="T11" fmla="*/ 108 h 154"/>
                <a:gd name="T12" fmla="*/ 22 w 130"/>
                <a:gd name="T13" fmla="*/ 92 h 154"/>
                <a:gd name="T14" fmla="*/ 20 w 130"/>
                <a:gd name="T15" fmla="*/ 76 h 154"/>
                <a:gd name="T16" fmla="*/ 24 w 130"/>
                <a:gd name="T17" fmla="*/ 46 h 154"/>
                <a:gd name="T18" fmla="*/ 30 w 130"/>
                <a:gd name="T19" fmla="*/ 34 h 154"/>
                <a:gd name="T20" fmla="*/ 40 w 130"/>
                <a:gd name="T21" fmla="*/ 24 h 154"/>
                <a:gd name="T22" fmla="*/ 54 w 130"/>
                <a:gd name="T23" fmla="*/ 18 h 154"/>
                <a:gd name="T24" fmla="*/ 70 w 130"/>
                <a:gd name="T25" fmla="*/ 16 h 154"/>
                <a:gd name="T26" fmla="*/ 94 w 130"/>
                <a:gd name="T27" fmla="*/ 24 h 154"/>
                <a:gd name="T28" fmla="*/ 102 w 130"/>
                <a:gd name="T29" fmla="*/ 34 h 154"/>
                <a:gd name="T30" fmla="*/ 128 w 130"/>
                <a:gd name="T31" fmla="*/ 42 h 154"/>
                <a:gd name="T32" fmla="*/ 124 w 130"/>
                <a:gd name="T33" fmla="*/ 34 h 154"/>
                <a:gd name="T34" fmla="*/ 114 w 130"/>
                <a:gd name="T35" fmla="*/ 18 h 154"/>
                <a:gd name="T36" fmla="*/ 108 w 130"/>
                <a:gd name="T37" fmla="*/ 10 h 154"/>
                <a:gd name="T38" fmla="*/ 90 w 130"/>
                <a:gd name="T39" fmla="*/ 2 h 154"/>
                <a:gd name="T40" fmla="*/ 70 w 130"/>
                <a:gd name="T41" fmla="*/ 0 h 154"/>
                <a:gd name="T42" fmla="*/ 50 w 130"/>
                <a:gd name="T43" fmla="*/ 2 h 154"/>
                <a:gd name="T44" fmla="*/ 34 w 130"/>
                <a:gd name="T45" fmla="*/ 8 h 154"/>
                <a:gd name="T46" fmla="*/ 26 w 130"/>
                <a:gd name="T47" fmla="*/ 14 h 154"/>
                <a:gd name="T48" fmla="*/ 14 w 130"/>
                <a:gd name="T49" fmla="*/ 26 h 154"/>
                <a:gd name="T50" fmla="*/ 8 w 130"/>
                <a:gd name="T51" fmla="*/ 34 h 154"/>
                <a:gd name="T52" fmla="*/ 2 w 130"/>
                <a:gd name="T53" fmla="*/ 54 h 154"/>
                <a:gd name="T54" fmla="*/ 0 w 130"/>
                <a:gd name="T55" fmla="*/ 76 h 154"/>
                <a:gd name="T56" fmla="*/ 8 w 130"/>
                <a:gd name="T57" fmla="*/ 116 h 154"/>
                <a:gd name="T58" fmla="*/ 12 w 130"/>
                <a:gd name="T59" fmla="*/ 124 h 154"/>
                <a:gd name="T60" fmla="*/ 24 w 130"/>
                <a:gd name="T61" fmla="*/ 138 h 154"/>
                <a:gd name="T62" fmla="*/ 30 w 130"/>
                <a:gd name="T63" fmla="*/ 144 h 154"/>
                <a:gd name="T64" fmla="*/ 48 w 130"/>
                <a:gd name="T65" fmla="*/ 150 h 154"/>
                <a:gd name="T66" fmla="*/ 70 w 130"/>
                <a:gd name="T67" fmla="*/ 154 h 154"/>
                <a:gd name="T68" fmla="*/ 80 w 130"/>
                <a:gd name="T69" fmla="*/ 152 h 154"/>
                <a:gd name="T70" fmla="*/ 100 w 130"/>
                <a:gd name="T71" fmla="*/ 146 h 154"/>
                <a:gd name="T72" fmla="*/ 108 w 130"/>
                <a:gd name="T73" fmla="*/ 140 h 154"/>
                <a:gd name="T74" fmla="*/ 122 w 130"/>
                <a:gd name="T75" fmla="*/ 126 h 154"/>
                <a:gd name="T76" fmla="*/ 130 w 130"/>
                <a:gd name="T77" fmla="*/ 104 h 154"/>
                <a:gd name="T78" fmla="*/ 112 w 130"/>
                <a:gd name="T79" fmla="*/ 98 h 154"/>
                <a:gd name="T80" fmla="*/ 106 w 130"/>
                <a:gd name="T81" fmla="*/ 116 h 154"/>
                <a:gd name="T82" fmla="*/ 96 w 130"/>
                <a:gd name="T83" fmla="*/ 12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" h="154">
                  <a:moveTo>
                    <a:pt x="96" y="126"/>
                  </a:moveTo>
                  <a:lnTo>
                    <a:pt x="96" y="126"/>
                  </a:lnTo>
                  <a:lnTo>
                    <a:pt x="90" y="132"/>
                  </a:lnTo>
                  <a:lnTo>
                    <a:pt x="84" y="134"/>
                  </a:lnTo>
                  <a:lnTo>
                    <a:pt x="76" y="136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54" y="134"/>
                  </a:lnTo>
                  <a:lnTo>
                    <a:pt x="42" y="130"/>
                  </a:lnTo>
                  <a:lnTo>
                    <a:pt x="42" y="130"/>
                  </a:lnTo>
                  <a:lnTo>
                    <a:pt x="32" y="12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2" y="92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60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30" y="3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6" y="20"/>
                  </a:lnTo>
                  <a:lnTo>
                    <a:pt x="54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82" y="18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102" y="34"/>
                  </a:lnTo>
                  <a:lnTo>
                    <a:pt x="110" y="48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4" y="3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0" y="2"/>
                  </a:lnTo>
                  <a:lnTo>
                    <a:pt x="42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14"/>
                  </a:lnTo>
                  <a:lnTo>
                    <a:pt x="20" y="20"/>
                  </a:lnTo>
                  <a:lnTo>
                    <a:pt x="14" y="2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44"/>
                  </a:lnTo>
                  <a:lnTo>
                    <a:pt x="2" y="5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9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2" y="124"/>
                  </a:lnTo>
                  <a:lnTo>
                    <a:pt x="16" y="132"/>
                  </a:lnTo>
                  <a:lnTo>
                    <a:pt x="24" y="138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8" y="148"/>
                  </a:lnTo>
                  <a:lnTo>
                    <a:pt x="48" y="150"/>
                  </a:lnTo>
                  <a:lnTo>
                    <a:pt x="58" y="152"/>
                  </a:lnTo>
                  <a:lnTo>
                    <a:pt x="70" y="154"/>
                  </a:lnTo>
                  <a:lnTo>
                    <a:pt x="70" y="154"/>
                  </a:lnTo>
                  <a:lnTo>
                    <a:pt x="80" y="152"/>
                  </a:lnTo>
                  <a:lnTo>
                    <a:pt x="90" y="150"/>
                  </a:lnTo>
                  <a:lnTo>
                    <a:pt x="100" y="146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16" y="134"/>
                  </a:lnTo>
                  <a:lnTo>
                    <a:pt x="122" y="126"/>
                  </a:lnTo>
                  <a:lnTo>
                    <a:pt x="128" y="116"/>
                  </a:lnTo>
                  <a:lnTo>
                    <a:pt x="130" y="104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08" y="108"/>
                  </a:lnTo>
                  <a:lnTo>
                    <a:pt x="106" y="116"/>
                  </a:lnTo>
                  <a:lnTo>
                    <a:pt x="102" y="122"/>
                  </a:lnTo>
                  <a:lnTo>
                    <a:pt x="96" y="1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Freeform 71"/>
            <p:cNvSpPr>
              <a:spLocks/>
            </p:cNvSpPr>
            <p:nvPr userDrawn="1"/>
          </p:nvSpPr>
          <p:spPr bwMode="auto">
            <a:xfrm>
              <a:off x="3468688" y="2252663"/>
              <a:ext cx="92075" cy="244475"/>
            </a:xfrm>
            <a:custGeom>
              <a:avLst/>
              <a:gdLst>
                <a:gd name="T0" fmla="*/ 14 w 58"/>
                <a:gd name="T1" fmla="*/ 154 h 154"/>
                <a:gd name="T2" fmla="*/ 58 w 58"/>
                <a:gd name="T3" fmla="*/ 0 h 154"/>
                <a:gd name="T4" fmla="*/ 42 w 58"/>
                <a:gd name="T5" fmla="*/ 0 h 154"/>
                <a:gd name="T6" fmla="*/ 0 w 58"/>
                <a:gd name="T7" fmla="*/ 154 h 154"/>
                <a:gd name="T8" fmla="*/ 14 w 58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4">
                  <a:moveTo>
                    <a:pt x="14" y="154"/>
                  </a:moveTo>
                  <a:lnTo>
                    <a:pt x="58" y="0"/>
                  </a:lnTo>
                  <a:lnTo>
                    <a:pt x="42" y="0"/>
                  </a:lnTo>
                  <a:lnTo>
                    <a:pt x="0" y="154"/>
                  </a:lnTo>
                  <a:lnTo>
                    <a:pt x="14" y="1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Freeform 72"/>
            <p:cNvSpPr>
              <a:spLocks/>
            </p:cNvSpPr>
            <p:nvPr userDrawn="1"/>
          </p:nvSpPr>
          <p:spPr bwMode="auto">
            <a:xfrm>
              <a:off x="3278188" y="2255838"/>
              <a:ext cx="149225" cy="234950"/>
            </a:xfrm>
            <a:custGeom>
              <a:avLst/>
              <a:gdLst>
                <a:gd name="T0" fmla="*/ 94 w 94"/>
                <a:gd name="T1" fmla="*/ 148 h 148"/>
                <a:gd name="T2" fmla="*/ 94 w 94"/>
                <a:gd name="T3" fmla="*/ 132 h 148"/>
                <a:gd name="T4" fmla="*/ 20 w 94"/>
                <a:gd name="T5" fmla="*/ 132 h 148"/>
                <a:gd name="T6" fmla="*/ 20 w 94"/>
                <a:gd name="T7" fmla="*/ 0 h 148"/>
                <a:gd name="T8" fmla="*/ 0 w 94"/>
                <a:gd name="T9" fmla="*/ 0 h 148"/>
                <a:gd name="T10" fmla="*/ 0 w 94"/>
                <a:gd name="T11" fmla="*/ 148 h 148"/>
                <a:gd name="T12" fmla="*/ 94 w 94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8">
                  <a:moveTo>
                    <a:pt x="94" y="148"/>
                  </a:moveTo>
                  <a:lnTo>
                    <a:pt x="94" y="132"/>
                  </a:lnTo>
                  <a:lnTo>
                    <a:pt x="20" y="132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94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Freeform 73"/>
            <p:cNvSpPr>
              <a:spLocks/>
            </p:cNvSpPr>
            <p:nvPr userDrawn="1"/>
          </p:nvSpPr>
          <p:spPr bwMode="auto">
            <a:xfrm>
              <a:off x="3062288" y="2255838"/>
              <a:ext cx="174625" cy="234950"/>
            </a:xfrm>
            <a:custGeom>
              <a:avLst/>
              <a:gdLst>
                <a:gd name="T0" fmla="*/ 110 w 110"/>
                <a:gd name="T1" fmla="*/ 148 h 148"/>
                <a:gd name="T2" fmla="*/ 110 w 110"/>
                <a:gd name="T3" fmla="*/ 132 h 148"/>
                <a:gd name="T4" fmla="*/ 18 w 110"/>
                <a:gd name="T5" fmla="*/ 132 h 148"/>
                <a:gd name="T6" fmla="*/ 18 w 110"/>
                <a:gd name="T7" fmla="*/ 80 h 148"/>
                <a:gd name="T8" fmla="*/ 102 w 110"/>
                <a:gd name="T9" fmla="*/ 80 h 148"/>
                <a:gd name="T10" fmla="*/ 102 w 110"/>
                <a:gd name="T11" fmla="*/ 64 h 148"/>
                <a:gd name="T12" fmla="*/ 18 w 110"/>
                <a:gd name="T13" fmla="*/ 64 h 148"/>
                <a:gd name="T14" fmla="*/ 18 w 110"/>
                <a:gd name="T15" fmla="*/ 18 h 148"/>
                <a:gd name="T16" fmla="*/ 106 w 110"/>
                <a:gd name="T17" fmla="*/ 18 h 148"/>
                <a:gd name="T18" fmla="*/ 106 w 110"/>
                <a:gd name="T19" fmla="*/ 0 h 148"/>
                <a:gd name="T20" fmla="*/ 0 w 110"/>
                <a:gd name="T21" fmla="*/ 0 h 148"/>
                <a:gd name="T22" fmla="*/ 0 w 110"/>
                <a:gd name="T23" fmla="*/ 148 h 148"/>
                <a:gd name="T24" fmla="*/ 110 w 110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48">
                  <a:moveTo>
                    <a:pt x="110" y="148"/>
                  </a:moveTo>
                  <a:lnTo>
                    <a:pt x="110" y="132"/>
                  </a:lnTo>
                  <a:lnTo>
                    <a:pt x="18" y="132"/>
                  </a:lnTo>
                  <a:lnTo>
                    <a:pt x="18" y="80"/>
                  </a:lnTo>
                  <a:lnTo>
                    <a:pt x="102" y="80"/>
                  </a:lnTo>
                  <a:lnTo>
                    <a:pt x="102" y="64"/>
                  </a:lnTo>
                  <a:lnTo>
                    <a:pt x="18" y="64"/>
                  </a:lnTo>
                  <a:lnTo>
                    <a:pt x="18" y="18"/>
                  </a:lnTo>
                  <a:lnTo>
                    <a:pt x="106" y="18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1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Rectangle 74"/>
            <p:cNvSpPr>
              <a:spLocks noChangeArrowheads="1"/>
            </p:cNvSpPr>
            <p:nvPr userDrawn="1"/>
          </p:nvSpPr>
          <p:spPr bwMode="auto">
            <a:xfrm>
              <a:off x="2973388" y="2255838"/>
              <a:ext cx="3175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Freeform 75"/>
            <p:cNvSpPr>
              <a:spLocks/>
            </p:cNvSpPr>
            <p:nvPr userDrawn="1"/>
          </p:nvSpPr>
          <p:spPr bwMode="auto">
            <a:xfrm>
              <a:off x="2747963" y="2255838"/>
              <a:ext cx="187325" cy="234950"/>
            </a:xfrm>
            <a:custGeom>
              <a:avLst/>
              <a:gdLst>
                <a:gd name="T0" fmla="*/ 70 w 118"/>
                <a:gd name="T1" fmla="*/ 148 h 148"/>
                <a:gd name="T2" fmla="*/ 70 w 118"/>
                <a:gd name="T3" fmla="*/ 18 h 148"/>
                <a:gd name="T4" fmla="*/ 118 w 118"/>
                <a:gd name="T5" fmla="*/ 18 h 148"/>
                <a:gd name="T6" fmla="*/ 118 w 118"/>
                <a:gd name="T7" fmla="*/ 0 h 148"/>
                <a:gd name="T8" fmla="*/ 0 w 118"/>
                <a:gd name="T9" fmla="*/ 0 h 148"/>
                <a:gd name="T10" fmla="*/ 0 w 118"/>
                <a:gd name="T11" fmla="*/ 18 h 148"/>
                <a:gd name="T12" fmla="*/ 50 w 118"/>
                <a:gd name="T13" fmla="*/ 18 h 148"/>
                <a:gd name="T14" fmla="*/ 50 w 118"/>
                <a:gd name="T15" fmla="*/ 148 h 148"/>
                <a:gd name="T16" fmla="*/ 70 w 118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8">
                  <a:moveTo>
                    <a:pt x="70" y="148"/>
                  </a:moveTo>
                  <a:lnTo>
                    <a:pt x="70" y="18"/>
                  </a:lnTo>
                  <a:lnTo>
                    <a:pt x="118" y="18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0" y="18"/>
                  </a:lnTo>
                  <a:lnTo>
                    <a:pt x="50" y="148"/>
                  </a:lnTo>
                  <a:lnTo>
                    <a:pt x="7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Freeform 76"/>
            <p:cNvSpPr>
              <a:spLocks/>
            </p:cNvSpPr>
            <p:nvPr userDrawn="1"/>
          </p:nvSpPr>
          <p:spPr bwMode="auto">
            <a:xfrm>
              <a:off x="2528888" y="2255838"/>
              <a:ext cx="184150" cy="234950"/>
            </a:xfrm>
            <a:custGeom>
              <a:avLst/>
              <a:gdLst>
                <a:gd name="T0" fmla="*/ 18 w 116"/>
                <a:gd name="T1" fmla="*/ 148 h 148"/>
                <a:gd name="T2" fmla="*/ 18 w 116"/>
                <a:gd name="T3" fmla="*/ 32 h 148"/>
                <a:gd name="T4" fmla="*/ 96 w 116"/>
                <a:gd name="T5" fmla="*/ 148 h 148"/>
                <a:gd name="T6" fmla="*/ 116 w 116"/>
                <a:gd name="T7" fmla="*/ 148 h 148"/>
                <a:gd name="T8" fmla="*/ 116 w 116"/>
                <a:gd name="T9" fmla="*/ 0 h 148"/>
                <a:gd name="T10" fmla="*/ 98 w 116"/>
                <a:gd name="T11" fmla="*/ 0 h 148"/>
                <a:gd name="T12" fmla="*/ 98 w 116"/>
                <a:gd name="T13" fmla="*/ 116 h 148"/>
                <a:gd name="T14" fmla="*/ 20 w 116"/>
                <a:gd name="T15" fmla="*/ 0 h 148"/>
                <a:gd name="T16" fmla="*/ 0 w 116"/>
                <a:gd name="T17" fmla="*/ 0 h 148"/>
                <a:gd name="T18" fmla="*/ 0 w 116"/>
                <a:gd name="T19" fmla="*/ 148 h 148"/>
                <a:gd name="T20" fmla="*/ 18 w 116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8">
                  <a:moveTo>
                    <a:pt x="18" y="148"/>
                  </a:moveTo>
                  <a:lnTo>
                    <a:pt x="18" y="32"/>
                  </a:lnTo>
                  <a:lnTo>
                    <a:pt x="96" y="148"/>
                  </a:lnTo>
                  <a:lnTo>
                    <a:pt x="116" y="148"/>
                  </a:lnTo>
                  <a:lnTo>
                    <a:pt x="116" y="0"/>
                  </a:lnTo>
                  <a:lnTo>
                    <a:pt x="98" y="0"/>
                  </a:lnTo>
                  <a:lnTo>
                    <a:pt x="98" y="11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Freeform 77"/>
            <p:cNvSpPr>
              <a:spLocks/>
            </p:cNvSpPr>
            <p:nvPr userDrawn="1"/>
          </p:nvSpPr>
          <p:spPr bwMode="auto">
            <a:xfrm>
              <a:off x="2309813" y="2255838"/>
              <a:ext cx="174625" cy="234950"/>
            </a:xfrm>
            <a:custGeom>
              <a:avLst/>
              <a:gdLst>
                <a:gd name="T0" fmla="*/ 110 w 110"/>
                <a:gd name="T1" fmla="*/ 148 h 148"/>
                <a:gd name="T2" fmla="*/ 110 w 110"/>
                <a:gd name="T3" fmla="*/ 132 h 148"/>
                <a:gd name="T4" fmla="*/ 18 w 110"/>
                <a:gd name="T5" fmla="*/ 132 h 148"/>
                <a:gd name="T6" fmla="*/ 18 w 110"/>
                <a:gd name="T7" fmla="*/ 80 h 148"/>
                <a:gd name="T8" fmla="*/ 102 w 110"/>
                <a:gd name="T9" fmla="*/ 80 h 148"/>
                <a:gd name="T10" fmla="*/ 102 w 110"/>
                <a:gd name="T11" fmla="*/ 64 h 148"/>
                <a:gd name="T12" fmla="*/ 18 w 110"/>
                <a:gd name="T13" fmla="*/ 64 h 148"/>
                <a:gd name="T14" fmla="*/ 18 w 110"/>
                <a:gd name="T15" fmla="*/ 18 h 148"/>
                <a:gd name="T16" fmla="*/ 106 w 110"/>
                <a:gd name="T17" fmla="*/ 18 h 148"/>
                <a:gd name="T18" fmla="*/ 106 w 110"/>
                <a:gd name="T19" fmla="*/ 0 h 148"/>
                <a:gd name="T20" fmla="*/ 0 w 110"/>
                <a:gd name="T21" fmla="*/ 0 h 148"/>
                <a:gd name="T22" fmla="*/ 0 w 110"/>
                <a:gd name="T23" fmla="*/ 148 h 148"/>
                <a:gd name="T24" fmla="*/ 110 w 110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48">
                  <a:moveTo>
                    <a:pt x="110" y="148"/>
                  </a:moveTo>
                  <a:lnTo>
                    <a:pt x="110" y="132"/>
                  </a:lnTo>
                  <a:lnTo>
                    <a:pt x="18" y="132"/>
                  </a:lnTo>
                  <a:lnTo>
                    <a:pt x="18" y="80"/>
                  </a:lnTo>
                  <a:lnTo>
                    <a:pt x="102" y="80"/>
                  </a:lnTo>
                  <a:lnTo>
                    <a:pt x="102" y="64"/>
                  </a:lnTo>
                  <a:lnTo>
                    <a:pt x="18" y="64"/>
                  </a:lnTo>
                  <a:lnTo>
                    <a:pt x="18" y="18"/>
                  </a:lnTo>
                  <a:lnTo>
                    <a:pt x="106" y="18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1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Freeform 78"/>
            <p:cNvSpPr>
              <a:spLocks/>
            </p:cNvSpPr>
            <p:nvPr userDrawn="1"/>
          </p:nvSpPr>
          <p:spPr bwMode="auto">
            <a:xfrm>
              <a:off x="2100263" y="2284413"/>
              <a:ext cx="133350" cy="180975"/>
            </a:xfrm>
            <a:custGeom>
              <a:avLst/>
              <a:gdLst>
                <a:gd name="T0" fmla="*/ 0 w 84"/>
                <a:gd name="T1" fmla="*/ 0 h 114"/>
                <a:gd name="T2" fmla="*/ 32 w 84"/>
                <a:gd name="T3" fmla="*/ 0 h 114"/>
                <a:gd name="T4" fmla="*/ 32 w 84"/>
                <a:gd name="T5" fmla="*/ 0 h 114"/>
                <a:gd name="T6" fmla="*/ 46 w 84"/>
                <a:gd name="T7" fmla="*/ 0 h 114"/>
                <a:gd name="T8" fmla="*/ 58 w 84"/>
                <a:gd name="T9" fmla="*/ 2 h 114"/>
                <a:gd name="T10" fmla="*/ 58 w 84"/>
                <a:gd name="T11" fmla="*/ 2 h 114"/>
                <a:gd name="T12" fmla="*/ 68 w 84"/>
                <a:gd name="T13" fmla="*/ 8 h 114"/>
                <a:gd name="T14" fmla="*/ 76 w 84"/>
                <a:gd name="T15" fmla="*/ 20 h 114"/>
                <a:gd name="T16" fmla="*/ 76 w 84"/>
                <a:gd name="T17" fmla="*/ 20 h 114"/>
                <a:gd name="T18" fmla="*/ 80 w 84"/>
                <a:gd name="T19" fmla="*/ 26 h 114"/>
                <a:gd name="T20" fmla="*/ 82 w 84"/>
                <a:gd name="T21" fmla="*/ 34 h 114"/>
                <a:gd name="T22" fmla="*/ 84 w 84"/>
                <a:gd name="T23" fmla="*/ 56 h 114"/>
                <a:gd name="T24" fmla="*/ 84 w 84"/>
                <a:gd name="T25" fmla="*/ 56 h 114"/>
                <a:gd name="T26" fmla="*/ 82 w 84"/>
                <a:gd name="T27" fmla="*/ 70 h 114"/>
                <a:gd name="T28" fmla="*/ 80 w 84"/>
                <a:gd name="T29" fmla="*/ 84 h 114"/>
                <a:gd name="T30" fmla="*/ 80 w 84"/>
                <a:gd name="T31" fmla="*/ 84 h 114"/>
                <a:gd name="T32" fmla="*/ 74 w 84"/>
                <a:gd name="T33" fmla="*/ 94 h 114"/>
                <a:gd name="T34" fmla="*/ 68 w 84"/>
                <a:gd name="T35" fmla="*/ 102 h 114"/>
                <a:gd name="T36" fmla="*/ 68 w 84"/>
                <a:gd name="T37" fmla="*/ 102 h 114"/>
                <a:gd name="T38" fmla="*/ 62 w 84"/>
                <a:gd name="T39" fmla="*/ 108 h 114"/>
                <a:gd name="T40" fmla="*/ 56 w 84"/>
                <a:gd name="T41" fmla="*/ 110 h 114"/>
                <a:gd name="T42" fmla="*/ 56 w 84"/>
                <a:gd name="T43" fmla="*/ 110 h 114"/>
                <a:gd name="T44" fmla="*/ 46 w 84"/>
                <a:gd name="T45" fmla="*/ 112 h 114"/>
                <a:gd name="T46" fmla="*/ 32 w 84"/>
                <a:gd name="T47" fmla="*/ 114 h 114"/>
                <a:gd name="T48" fmla="*/ 0 w 84"/>
                <a:gd name="T49" fmla="*/ 114 h 114"/>
                <a:gd name="T50" fmla="*/ 0 w 84"/>
                <a:gd name="T5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114">
                  <a:moveTo>
                    <a:pt x="0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8" y="8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80" y="26"/>
                  </a:lnTo>
                  <a:lnTo>
                    <a:pt x="82" y="34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2" y="70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74" y="9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2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46" y="112"/>
                  </a:lnTo>
                  <a:lnTo>
                    <a:pt x="32" y="114"/>
                  </a:lnTo>
                  <a:lnTo>
                    <a:pt x="0" y="1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Freeform 79"/>
            <p:cNvSpPr>
              <a:spLocks/>
            </p:cNvSpPr>
            <p:nvPr userDrawn="1"/>
          </p:nvSpPr>
          <p:spPr bwMode="auto">
            <a:xfrm>
              <a:off x="2068513" y="2255838"/>
              <a:ext cx="196850" cy="234950"/>
            </a:xfrm>
            <a:custGeom>
              <a:avLst/>
              <a:gdLst>
                <a:gd name="T0" fmla="*/ 54 w 124"/>
                <a:gd name="T1" fmla="*/ 148 h 148"/>
                <a:gd name="T2" fmla="*/ 54 w 124"/>
                <a:gd name="T3" fmla="*/ 148 h 148"/>
                <a:gd name="T4" fmla="*/ 68 w 124"/>
                <a:gd name="T5" fmla="*/ 148 h 148"/>
                <a:gd name="T6" fmla="*/ 78 w 124"/>
                <a:gd name="T7" fmla="*/ 146 h 148"/>
                <a:gd name="T8" fmla="*/ 78 w 124"/>
                <a:gd name="T9" fmla="*/ 146 h 148"/>
                <a:gd name="T10" fmla="*/ 88 w 124"/>
                <a:gd name="T11" fmla="*/ 144 h 148"/>
                <a:gd name="T12" fmla="*/ 96 w 124"/>
                <a:gd name="T13" fmla="*/ 138 h 148"/>
                <a:gd name="T14" fmla="*/ 96 w 124"/>
                <a:gd name="T15" fmla="*/ 138 h 148"/>
                <a:gd name="T16" fmla="*/ 104 w 124"/>
                <a:gd name="T17" fmla="*/ 134 h 148"/>
                <a:gd name="T18" fmla="*/ 110 w 124"/>
                <a:gd name="T19" fmla="*/ 126 h 148"/>
                <a:gd name="T20" fmla="*/ 110 w 124"/>
                <a:gd name="T21" fmla="*/ 126 h 148"/>
                <a:gd name="T22" fmla="*/ 116 w 124"/>
                <a:gd name="T23" fmla="*/ 116 h 148"/>
                <a:gd name="T24" fmla="*/ 120 w 124"/>
                <a:gd name="T25" fmla="*/ 104 h 148"/>
                <a:gd name="T26" fmla="*/ 120 w 124"/>
                <a:gd name="T27" fmla="*/ 104 h 148"/>
                <a:gd name="T28" fmla="*/ 122 w 124"/>
                <a:gd name="T29" fmla="*/ 90 h 148"/>
                <a:gd name="T30" fmla="*/ 124 w 124"/>
                <a:gd name="T31" fmla="*/ 74 h 148"/>
                <a:gd name="T32" fmla="*/ 124 w 124"/>
                <a:gd name="T33" fmla="*/ 74 h 148"/>
                <a:gd name="T34" fmla="*/ 122 w 124"/>
                <a:gd name="T35" fmla="*/ 54 h 148"/>
                <a:gd name="T36" fmla="*/ 118 w 124"/>
                <a:gd name="T37" fmla="*/ 38 h 148"/>
                <a:gd name="T38" fmla="*/ 118 w 124"/>
                <a:gd name="T39" fmla="*/ 38 h 148"/>
                <a:gd name="T40" fmla="*/ 110 w 124"/>
                <a:gd name="T41" fmla="*/ 24 h 148"/>
                <a:gd name="T42" fmla="*/ 100 w 124"/>
                <a:gd name="T43" fmla="*/ 12 h 148"/>
                <a:gd name="T44" fmla="*/ 100 w 124"/>
                <a:gd name="T45" fmla="*/ 12 h 148"/>
                <a:gd name="T46" fmla="*/ 90 w 124"/>
                <a:gd name="T47" fmla="*/ 6 h 148"/>
                <a:gd name="T48" fmla="*/ 78 w 124"/>
                <a:gd name="T49" fmla="*/ 2 h 148"/>
                <a:gd name="T50" fmla="*/ 78 w 124"/>
                <a:gd name="T51" fmla="*/ 2 h 148"/>
                <a:gd name="T52" fmla="*/ 68 w 124"/>
                <a:gd name="T53" fmla="*/ 0 h 148"/>
                <a:gd name="T54" fmla="*/ 52 w 124"/>
                <a:gd name="T55" fmla="*/ 0 h 148"/>
                <a:gd name="T56" fmla="*/ 0 w 124"/>
                <a:gd name="T57" fmla="*/ 0 h 148"/>
                <a:gd name="T58" fmla="*/ 0 w 124"/>
                <a:gd name="T59" fmla="*/ 148 h 148"/>
                <a:gd name="T60" fmla="*/ 54 w 124"/>
                <a:gd name="T6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148">
                  <a:moveTo>
                    <a:pt x="54" y="148"/>
                  </a:moveTo>
                  <a:lnTo>
                    <a:pt x="54" y="148"/>
                  </a:lnTo>
                  <a:lnTo>
                    <a:pt x="68" y="148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88" y="144"/>
                  </a:lnTo>
                  <a:lnTo>
                    <a:pt x="96" y="138"/>
                  </a:lnTo>
                  <a:lnTo>
                    <a:pt x="96" y="138"/>
                  </a:lnTo>
                  <a:lnTo>
                    <a:pt x="104" y="134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6" y="116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22" y="90"/>
                  </a:lnTo>
                  <a:lnTo>
                    <a:pt x="124" y="74"/>
                  </a:lnTo>
                  <a:lnTo>
                    <a:pt x="124" y="74"/>
                  </a:lnTo>
                  <a:lnTo>
                    <a:pt x="122" y="54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0" y="24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0" y="6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68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54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Rectangle 80"/>
            <p:cNvSpPr>
              <a:spLocks noChangeArrowheads="1"/>
            </p:cNvSpPr>
            <p:nvPr userDrawn="1"/>
          </p:nvSpPr>
          <p:spPr bwMode="auto">
            <a:xfrm>
              <a:off x="1982788" y="2255838"/>
              <a:ext cx="3175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Freeform 81"/>
            <p:cNvSpPr>
              <a:spLocks/>
            </p:cNvSpPr>
            <p:nvPr userDrawn="1"/>
          </p:nvSpPr>
          <p:spPr bwMode="auto">
            <a:xfrm>
              <a:off x="1776413" y="2255838"/>
              <a:ext cx="161925" cy="234950"/>
            </a:xfrm>
            <a:custGeom>
              <a:avLst/>
              <a:gdLst>
                <a:gd name="T0" fmla="*/ 20 w 102"/>
                <a:gd name="T1" fmla="*/ 148 h 148"/>
                <a:gd name="T2" fmla="*/ 20 w 102"/>
                <a:gd name="T3" fmla="*/ 82 h 148"/>
                <a:gd name="T4" fmla="*/ 90 w 102"/>
                <a:gd name="T5" fmla="*/ 82 h 148"/>
                <a:gd name="T6" fmla="*/ 90 w 102"/>
                <a:gd name="T7" fmla="*/ 64 h 148"/>
                <a:gd name="T8" fmla="*/ 20 w 102"/>
                <a:gd name="T9" fmla="*/ 64 h 148"/>
                <a:gd name="T10" fmla="*/ 20 w 102"/>
                <a:gd name="T11" fmla="*/ 18 h 148"/>
                <a:gd name="T12" fmla="*/ 102 w 102"/>
                <a:gd name="T13" fmla="*/ 18 h 148"/>
                <a:gd name="T14" fmla="*/ 102 w 102"/>
                <a:gd name="T15" fmla="*/ 0 h 148"/>
                <a:gd name="T16" fmla="*/ 0 w 102"/>
                <a:gd name="T17" fmla="*/ 0 h 148"/>
                <a:gd name="T18" fmla="*/ 0 w 102"/>
                <a:gd name="T19" fmla="*/ 148 h 148"/>
                <a:gd name="T20" fmla="*/ 20 w 102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8">
                  <a:moveTo>
                    <a:pt x="20" y="148"/>
                  </a:moveTo>
                  <a:lnTo>
                    <a:pt x="20" y="82"/>
                  </a:lnTo>
                  <a:lnTo>
                    <a:pt x="90" y="82"/>
                  </a:lnTo>
                  <a:lnTo>
                    <a:pt x="90" y="64"/>
                  </a:lnTo>
                  <a:lnTo>
                    <a:pt x="20" y="64"/>
                  </a:lnTo>
                  <a:lnTo>
                    <a:pt x="20" y="18"/>
                  </a:lnTo>
                  <a:lnTo>
                    <a:pt x="102" y="18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Freeform 82"/>
            <p:cNvSpPr>
              <a:spLocks/>
            </p:cNvSpPr>
            <p:nvPr userDrawn="1"/>
          </p:nvSpPr>
          <p:spPr bwMode="auto">
            <a:xfrm>
              <a:off x="1538288" y="2255838"/>
              <a:ext cx="184150" cy="234950"/>
            </a:xfrm>
            <a:custGeom>
              <a:avLst/>
              <a:gdLst>
                <a:gd name="T0" fmla="*/ 18 w 116"/>
                <a:gd name="T1" fmla="*/ 148 h 148"/>
                <a:gd name="T2" fmla="*/ 18 w 116"/>
                <a:gd name="T3" fmla="*/ 32 h 148"/>
                <a:gd name="T4" fmla="*/ 96 w 116"/>
                <a:gd name="T5" fmla="*/ 148 h 148"/>
                <a:gd name="T6" fmla="*/ 116 w 116"/>
                <a:gd name="T7" fmla="*/ 148 h 148"/>
                <a:gd name="T8" fmla="*/ 116 w 116"/>
                <a:gd name="T9" fmla="*/ 0 h 148"/>
                <a:gd name="T10" fmla="*/ 98 w 116"/>
                <a:gd name="T11" fmla="*/ 0 h 148"/>
                <a:gd name="T12" fmla="*/ 98 w 116"/>
                <a:gd name="T13" fmla="*/ 116 h 148"/>
                <a:gd name="T14" fmla="*/ 20 w 116"/>
                <a:gd name="T15" fmla="*/ 0 h 148"/>
                <a:gd name="T16" fmla="*/ 0 w 116"/>
                <a:gd name="T17" fmla="*/ 0 h 148"/>
                <a:gd name="T18" fmla="*/ 0 w 116"/>
                <a:gd name="T19" fmla="*/ 148 h 148"/>
                <a:gd name="T20" fmla="*/ 18 w 116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8">
                  <a:moveTo>
                    <a:pt x="18" y="148"/>
                  </a:moveTo>
                  <a:lnTo>
                    <a:pt x="18" y="32"/>
                  </a:lnTo>
                  <a:lnTo>
                    <a:pt x="96" y="148"/>
                  </a:lnTo>
                  <a:lnTo>
                    <a:pt x="116" y="148"/>
                  </a:lnTo>
                  <a:lnTo>
                    <a:pt x="116" y="0"/>
                  </a:lnTo>
                  <a:lnTo>
                    <a:pt x="98" y="0"/>
                  </a:lnTo>
                  <a:lnTo>
                    <a:pt x="98" y="11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83"/>
            <p:cNvSpPr>
              <a:spLocks/>
            </p:cNvSpPr>
            <p:nvPr userDrawn="1"/>
          </p:nvSpPr>
          <p:spPr bwMode="auto">
            <a:xfrm>
              <a:off x="1303338" y="2278063"/>
              <a:ext cx="161925" cy="190500"/>
            </a:xfrm>
            <a:custGeom>
              <a:avLst/>
              <a:gdLst>
                <a:gd name="T0" fmla="*/ 16 w 102"/>
                <a:gd name="T1" fmla="*/ 14 h 120"/>
                <a:gd name="T2" fmla="*/ 16 w 102"/>
                <a:gd name="T3" fmla="*/ 14 h 120"/>
                <a:gd name="T4" fmla="*/ 24 w 102"/>
                <a:gd name="T5" fmla="*/ 8 h 120"/>
                <a:gd name="T6" fmla="*/ 32 w 102"/>
                <a:gd name="T7" fmla="*/ 4 h 120"/>
                <a:gd name="T8" fmla="*/ 42 w 102"/>
                <a:gd name="T9" fmla="*/ 2 h 120"/>
                <a:gd name="T10" fmla="*/ 52 w 102"/>
                <a:gd name="T11" fmla="*/ 0 h 120"/>
                <a:gd name="T12" fmla="*/ 52 w 102"/>
                <a:gd name="T13" fmla="*/ 0 h 120"/>
                <a:gd name="T14" fmla="*/ 66 w 102"/>
                <a:gd name="T15" fmla="*/ 2 h 120"/>
                <a:gd name="T16" fmla="*/ 78 w 102"/>
                <a:gd name="T17" fmla="*/ 8 h 120"/>
                <a:gd name="T18" fmla="*/ 78 w 102"/>
                <a:gd name="T19" fmla="*/ 8 h 120"/>
                <a:gd name="T20" fmla="*/ 88 w 102"/>
                <a:gd name="T21" fmla="*/ 16 h 120"/>
                <a:gd name="T22" fmla="*/ 96 w 102"/>
                <a:gd name="T23" fmla="*/ 28 h 120"/>
                <a:gd name="T24" fmla="*/ 96 w 102"/>
                <a:gd name="T25" fmla="*/ 28 h 120"/>
                <a:gd name="T26" fmla="*/ 100 w 102"/>
                <a:gd name="T27" fmla="*/ 44 h 120"/>
                <a:gd name="T28" fmla="*/ 102 w 102"/>
                <a:gd name="T29" fmla="*/ 60 h 120"/>
                <a:gd name="T30" fmla="*/ 102 w 102"/>
                <a:gd name="T31" fmla="*/ 60 h 120"/>
                <a:gd name="T32" fmla="*/ 102 w 102"/>
                <a:gd name="T33" fmla="*/ 74 h 120"/>
                <a:gd name="T34" fmla="*/ 98 w 102"/>
                <a:gd name="T35" fmla="*/ 86 h 120"/>
                <a:gd name="T36" fmla="*/ 94 w 102"/>
                <a:gd name="T37" fmla="*/ 96 h 120"/>
                <a:gd name="T38" fmla="*/ 88 w 102"/>
                <a:gd name="T39" fmla="*/ 104 h 120"/>
                <a:gd name="T40" fmla="*/ 88 w 102"/>
                <a:gd name="T41" fmla="*/ 104 h 120"/>
                <a:gd name="T42" fmla="*/ 80 w 102"/>
                <a:gd name="T43" fmla="*/ 112 h 120"/>
                <a:gd name="T44" fmla="*/ 72 w 102"/>
                <a:gd name="T45" fmla="*/ 116 h 120"/>
                <a:gd name="T46" fmla="*/ 62 w 102"/>
                <a:gd name="T47" fmla="*/ 120 h 120"/>
                <a:gd name="T48" fmla="*/ 50 w 102"/>
                <a:gd name="T49" fmla="*/ 120 h 120"/>
                <a:gd name="T50" fmla="*/ 50 w 102"/>
                <a:gd name="T51" fmla="*/ 120 h 120"/>
                <a:gd name="T52" fmla="*/ 40 w 102"/>
                <a:gd name="T53" fmla="*/ 120 h 120"/>
                <a:gd name="T54" fmla="*/ 30 w 102"/>
                <a:gd name="T55" fmla="*/ 116 h 120"/>
                <a:gd name="T56" fmla="*/ 22 w 102"/>
                <a:gd name="T57" fmla="*/ 112 h 120"/>
                <a:gd name="T58" fmla="*/ 14 w 102"/>
                <a:gd name="T59" fmla="*/ 106 h 120"/>
                <a:gd name="T60" fmla="*/ 14 w 102"/>
                <a:gd name="T61" fmla="*/ 106 h 120"/>
                <a:gd name="T62" fmla="*/ 8 w 102"/>
                <a:gd name="T63" fmla="*/ 96 h 120"/>
                <a:gd name="T64" fmla="*/ 4 w 102"/>
                <a:gd name="T65" fmla="*/ 86 h 120"/>
                <a:gd name="T66" fmla="*/ 2 w 102"/>
                <a:gd name="T67" fmla="*/ 76 h 120"/>
                <a:gd name="T68" fmla="*/ 0 w 102"/>
                <a:gd name="T69" fmla="*/ 62 h 120"/>
                <a:gd name="T70" fmla="*/ 0 w 102"/>
                <a:gd name="T71" fmla="*/ 62 h 120"/>
                <a:gd name="T72" fmla="*/ 2 w 102"/>
                <a:gd name="T73" fmla="*/ 48 h 120"/>
                <a:gd name="T74" fmla="*/ 4 w 102"/>
                <a:gd name="T75" fmla="*/ 34 h 120"/>
                <a:gd name="T76" fmla="*/ 8 w 102"/>
                <a:gd name="T77" fmla="*/ 24 h 120"/>
                <a:gd name="T78" fmla="*/ 16 w 102"/>
                <a:gd name="T79" fmla="*/ 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2" h="120">
                  <a:moveTo>
                    <a:pt x="16" y="14"/>
                  </a:moveTo>
                  <a:lnTo>
                    <a:pt x="16" y="14"/>
                  </a:lnTo>
                  <a:lnTo>
                    <a:pt x="24" y="8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8" y="16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100" y="44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74"/>
                  </a:lnTo>
                  <a:lnTo>
                    <a:pt x="98" y="86"/>
                  </a:lnTo>
                  <a:lnTo>
                    <a:pt x="94" y="96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0" y="112"/>
                  </a:lnTo>
                  <a:lnTo>
                    <a:pt x="72" y="116"/>
                  </a:lnTo>
                  <a:lnTo>
                    <a:pt x="62" y="120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40" y="120"/>
                  </a:lnTo>
                  <a:lnTo>
                    <a:pt x="30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48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6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Freeform 84"/>
            <p:cNvSpPr>
              <a:spLocks/>
            </p:cNvSpPr>
            <p:nvPr userDrawn="1"/>
          </p:nvSpPr>
          <p:spPr bwMode="auto">
            <a:xfrm>
              <a:off x="1271588" y="2252663"/>
              <a:ext cx="225425" cy="244475"/>
            </a:xfrm>
            <a:custGeom>
              <a:avLst/>
              <a:gdLst>
                <a:gd name="T0" fmla="*/ 8 w 142"/>
                <a:gd name="T1" fmla="*/ 116 h 154"/>
                <a:gd name="T2" fmla="*/ 8 w 142"/>
                <a:gd name="T3" fmla="*/ 116 h 154"/>
                <a:gd name="T4" fmla="*/ 14 w 142"/>
                <a:gd name="T5" fmla="*/ 124 h 154"/>
                <a:gd name="T6" fmla="*/ 18 w 142"/>
                <a:gd name="T7" fmla="*/ 132 h 154"/>
                <a:gd name="T8" fmla="*/ 26 w 142"/>
                <a:gd name="T9" fmla="*/ 138 h 154"/>
                <a:gd name="T10" fmla="*/ 34 w 142"/>
                <a:gd name="T11" fmla="*/ 144 h 154"/>
                <a:gd name="T12" fmla="*/ 34 w 142"/>
                <a:gd name="T13" fmla="*/ 144 h 154"/>
                <a:gd name="T14" fmla="*/ 42 w 142"/>
                <a:gd name="T15" fmla="*/ 148 h 154"/>
                <a:gd name="T16" fmla="*/ 52 w 142"/>
                <a:gd name="T17" fmla="*/ 150 h 154"/>
                <a:gd name="T18" fmla="*/ 60 w 142"/>
                <a:gd name="T19" fmla="*/ 152 h 154"/>
                <a:gd name="T20" fmla="*/ 72 w 142"/>
                <a:gd name="T21" fmla="*/ 154 h 154"/>
                <a:gd name="T22" fmla="*/ 72 w 142"/>
                <a:gd name="T23" fmla="*/ 154 h 154"/>
                <a:gd name="T24" fmla="*/ 90 w 142"/>
                <a:gd name="T25" fmla="*/ 152 h 154"/>
                <a:gd name="T26" fmla="*/ 108 w 142"/>
                <a:gd name="T27" fmla="*/ 144 h 154"/>
                <a:gd name="T28" fmla="*/ 108 w 142"/>
                <a:gd name="T29" fmla="*/ 144 h 154"/>
                <a:gd name="T30" fmla="*/ 116 w 142"/>
                <a:gd name="T31" fmla="*/ 140 h 154"/>
                <a:gd name="T32" fmla="*/ 122 w 142"/>
                <a:gd name="T33" fmla="*/ 132 h 154"/>
                <a:gd name="T34" fmla="*/ 128 w 142"/>
                <a:gd name="T35" fmla="*/ 126 h 154"/>
                <a:gd name="T36" fmla="*/ 134 w 142"/>
                <a:gd name="T37" fmla="*/ 118 h 154"/>
                <a:gd name="T38" fmla="*/ 134 w 142"/>
                <a:gd name="T39" fmla="*/ 118 h 154"/>
                <a:gd name="T40" fmla="*/ 138 w 142"/>
                <a:gd name="T41" fmla="*/ 108 h 154"/>
                <a:gd name="T42" fmla="*/ 140 w 142"/>
                <a:gd name="T43" fmla="*/ 98 h 154"/>
                <a:gd name="T44" fmla="*/ 142 w 142"/>
                <a:gd name="T45" fmla="*/ 88 h 154"/>
                <a:gd name="T46" fmla="*/ 142 w 142"/>
                <a:gd name="T47" fmla="*/ 76 h 154"/>
                <a:gd name="T48" fmla="*/ 142 w 142"/>
                <a:gd name="T49" fmla="*/ 76 h 154"/>
                <a:gd name="T50" fmla="*/ 140 w 142"/>
                <a:gd name="T51" fmla="*/ 56 h 154"/>
                <a:gd name="T52" fmla="*/ 138 w 142"/>
                <a:gd name="T53" fmla="*/ 46 h 154"/>
                <a:gd name="T54" fmla="*/ 134 w 142"/>
                <a:gd name="T55" fmla="*/ 36 h 154"/>
                <a:gd name="T56" fmla="*/ 134 w 142"/>
                <a:gd name="T57" fmla="*/ 36 h 154"/>
                <a:gd name="T58" fmla="*/ 128 w 142"/>
                <a:gd name="T59" fmla="*/ 28 h 154"/>
                <a:gd name="T60" fmla="*/ 122 w 142"/>
                <a:gd name="T61" fmla="*/ 20 h 154"/>
                <a:gd name="T62" fmla="*/ 116 w 142"/>
                <a:gd name="T63" fmla="*/ 14 h 154"/>
                <a:gd name="T64" fmla="*/ 108 w 142"/>
                <a:gd name="T65" fmla="*/ 10 h 154"/>
                <a:gd name="T66" fmla="*/ 108 w 142"/>
                <a:gd name="T67" fmla="*/ 10 h 154"/>
                <a:gd name="T68" fmla="*/ 100 w 142"/>
                <a:gd name="T69" fmla="*/ 4 h 154"/>
                <a:gd name="T70" fmla="*/ 90 w 142"/>
                <a:gd name="T71" fmla="*/ 2 h 154"/>
                <a:gd name="T72" fmla="*/ 82 w 142"/>
                <a:gd name="T73" fmla="*/ 0 h 154"/>
                <a:gd name="T74" fmla="*/ 72 w 142"/>
                <a:gd name="T75" fmla="*/ 0 h 154"/>
                <a:gd name="T76" fmla="*/ 72 w 142"/>
                <a:gd name="T77" fmla="*/ 0 h 154"/>
                <a:gd name="T78" fmla="*/ 56 w 142"/>
                <a:gd name="T79" fmla="*/ 0 h 154"/>
                <a:gd name="T80" fmla="*/ 42 w 142"/>
                <a:gd name="T81" fmla="*/ 4 h 154"/>
                <a:gd name="T82" fmla="*/ 30 w 142"/>
                <a:gd name="T83" fmla="*/ 12 h 154"/>
                <a:gd name="T84" fmla="*/ 20 w 142"/>
                <a:gd name="T85" fmla="*/ 20 h 154"/>
                <a:gd name="T86" fmla="*/ 20 w 142"/>
                <a:gd name="T87" fmla="*/ 20 h 154"/>
                <a:gd name="T88" fmla="*/ 12 w 142"/>
                <a:gd name="T89" fmla="*/ 32 h 154"/>
                <a:gd name="T90" fmla="*/ 4 w 142"/>
                <a:gd name="T91" fmla="*/ 46 h 154"/>
                <a:gd name="T92" fmla="*/ 2 w 142"/>
                <a:gd name="T93" fmla="*/ 60 h 154"/>
                <a:gd name="T94" fmla="*/ 0 w 142"/>
                <a:gd name="T95" fmla="*/ 78 h 154"/>
                <a:gd name="T96" fmla="*/ 0 w 142"/>
                <a:gd name="T97" fmla="*/ 78 h 154"/>
                <a:gd name="T98" fmla="*/ 2 w 142"/>
                <a:gd name="T99" fmla="*/ 98 h 154"/>
                <a:gd name="T100" fmla="*/ 8 w 142"/>
                <a:gd name="T101" fmla="*/ 1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54">
                  <a:moveTo>
                    <a:pt x="8" y="116"/>
                  </a:moveTo>
                  <a:lnTo>
                    <a:pt x="8" y="116"/>
                  </a:lnTo>
                  <a:lnTo>
                    <a:pt x="14" y="124"/>
                  </a:lnTo>
                  <a:lnTo>
                    <a:pt x="18" y="132"/>
                  </a:lnTo>
                  <a:lnTo>
                    <a:pt x="26" y="138"/>
                  </a:lnTo>
                  <a:lnTo>
                    <a:pt x="34" y="144"/>
                  </a:lnTo>
                  <a:lnTo>
                    <a:pt x="34" y="144"/>
                  </a:lnTo>
                  <a:lnTo>
                    <a:pt x="42" y="148"/>
                  </a:lnTo>
                  <a:lnTo>
                    <a:pt x="52" y="150"/>
                  </a:lnTo>
                  <a:lnTo>
                    <a:pt x="60" y="152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90" y="152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6" y="140"/>
                  </a:lnTo>
                  <a:lnTo>
                    <a:pt x="122" y="132"/>
                  </a:lnTo>
                  <a:lnTo>
                    <a:pt x="128" y="126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8" y="108"/>
                  </a:lnTo>
                  <a:lnTo>
                    <a:pt x="140" y="98"/>
                  </a:lnTo>
                  <a:lnTo>
                    <a:pt x="142" y="88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0" y="56"/>
                  </a:lnTo>
                  <a:lnTo>
                    <a:pt x="138" y="4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8" y="28"/>
                  </a:lnTo>
                  <a:lnTo>
                    <a:pt x="122" y="20"/>
                  </a:lnTo>
                  <a:lnTo>
                    <a:pt x="116" y="14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0" y="4"/>
                  </a:lnTo>
                  <a:lnTo>
                    <a:pt x="90" y="2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4" y="46"/>
                  </a:lnTo>
                  <a:lnTo>
                    <a:pt x="2" y="6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98"/>
                  </a:lnTo>
                  <a:lnTo>
                    <a:pt x="8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Freeform 85"/>
            <p:cNvSpPr>
              <a:spLocks/>
            </p:cNvSpPr>
            <p:nvPr userDrawn="1"/>
          </p:nvSpPr>
          <p:spPr bwMode="auto">
            <a:xfrm>
              <a:off x="1033463" y="2252663"/>
              <a:ext cx="209550" cy="244475"/>
            </a:xfrm>
            <a:custGeom>
              <a:avLst/>
              <a:gdLst>
                <a:gd name="T0" fmla="*/ 96 w 132"/>
                <a:gd name="T1" fmla="*/ 126 h 154"/>
                <a:gd name="T2" fmla="*/ 84 w 132"/>
                <a:gd name="T3" fmla="*/ 134 h 154"/>
                <a:gd name="T4" fmla="*/ 68 w 132"/>
                <a:gd name="T5" fmla="*/ 136 h 154"/>
                <a:gd name="T6" fmla="*/ 56 w 132"/>
                <a:gd name="T7" fmla="*/ 134 h 154"/>
                <a:gd name="T8" fmla="*/ 44 w 132"/>
                <a:gd name="T9" fmla="*/ 130 h 154"/>
                <a:gd name="T10" fmla="*/ 26 w 132"/>
                <a:gd name="T11" fmla="*/ 108 h 154"/>
                <a:gd name="T12" fmla="*/ 22 w 132"/>
                <a:gd name="T13" fmla="*/ 92 h 154"/>
                <a:gd name="T14" fmla="*/ 20 w 132"/>
                <a:gd name="T15" fmla="*/ 76 h 154"/>
                <a:gd name="T16" fmla="*/ 24 w 132"/>
                <a:gd name="T17" fmla="*/ 46 h 154"/>
                <a:gd name="T18" fmla="*/ 32 w 132"/>
                <a:gd name="T19" fmla="*/ 34 h 154"/>
                <a:gd name="T20" fmla="*/ 42 w 132"/>
                <a:gd name="T21" fmla="*/ 24 h 154"/>
                <a:gd name="T22" fmla="*/ 54 w 132"/>
                <a:gd name="T23" fmla="*/ 18 h 154"/>
                <a:gd name="T24" fmla="*/ 70 w 132"/>
                <a:gd name="T25" fmla="*/ 16 h 154"/>
                <a:gd name="T26" fmla="*/ 94 w 132"/>
                <a:gd name="T27" fmla="*/ 24 h 154"/>
                <a:gd name="T28" fmla="*/ 104 w 132"/>
                <a:gd name="T29" fmla="*/ 34 h 154"/>
                <a:gd name="T30" fmla="*/ 130 w 132"/>
                <a:gd name="T31" fmla="*/ 42 h 154"/>
                <a:gd name="T32" fmla="*/ 126 w 132"/>
                <a:gd name="T33" fmla="*/ 34 h 154"/>
                <a:gd name="T34" fmla="*/ 114 w 132"/>
                <a:gd name="T35" fmla="*/ 18 h 154"/>
                <a:gd name="T36" fmla="*/ 108 w 132"/>
                <a:gd name="T37" fmla="*/ 10 h 154"/>
                <a:gd name="T38" fmla="*/ 90 w 132"/>
                <a:gd name="T39" fmla="*/ 2 h 154"/>
                <a:gd name="T40" fmla="*/ 70 w 132"/>
                <a:gd name="T41" fmla="*/ 0 h 154"/>
                <a:gd name="T42" fmla="*/ 52 w 132"/>
                <a:gd name="T43" fmla="*/ 2 h 154"/>
                <a:gd name="T44" fmla="*/ 34 w 132"/>
                <a:gd name="T45" fmla="*/ 8 h 154"/>
                <a:gd name="T46" fmla="*/ 26 w 132"/>
                <a:gd name="T47" fmla="*/ 14 h 154"/>
                <a:gd name="T48" fmla="*/ 14 w 132"/>
                <a:gd name="T49" fmla="*/ 26 h 154"/>
                <a:gd name="T50" fmla="*/ 8 w 132"/>
                <a:gd name="T51" fmla="*/ 34 h 154"/>
                <a:gd name="T52" fmla="*/ 2 w 132"/>
                <a:gd name="T53" fmla="*/ 54 h 154"/>
                <a:gd name="T54" fmla="*/ 0 w 132"/>
                <a:gd name="T55" fmla="*/ 76 h 154"/>
                <a:gd name="T56" fmla="*/ 8 w 132"/>
                <a:gd name="T57" fmla="*/ 116 h 154"/>
                <a:gd name="T58" fmla="*/ 12 w 132"/>
                <a:gd name="T59" fmla="*/ 124 h 154"/>
                <a:gd name="T60" fmla="*/ 24 w 132"/>
                <a:gd name="T61" fmla="*/ 138 h 154"/>
                <a:gd name="T62" fmla="*/ 30 w 132"/>
                <a:gd name="T63" fmla="*/ 144 h 154"/>
                <a:gd name="T64" fmla="*/ 48 w 132"/>
                <a:gd name="T65" fmla="*/ 150 h 154"/>
                <a:gd name="T66" fmla="*/ 70 w 132"/>
                <a:gd name="T67" fmla="*/ 154 h 154"/>
                <a:gd name="T68" fmla="*/ 82 w 132"/>
                <a:gd name="T69" fmla="*/ 152 h 154"/>
                <a:gd name="T70" fmla="*/ 100 w 132"/>
                <a:gd name="T71" fmla="*/ 146 h 154"/>
                <a:gd name="T72" fmla="*/ 110 w 132"/>
                <a:gd name="T73" fmla="*/ 140 h 154"/>
                <a:gd name="T74" fmla="*/ 122 w 132"/>
                <a:gd name="T75" fmla="*/ 126 h 154"/>
                <a:gd name="T76" fmla="*/ 132 w 132"/>
                <a:gd name="T77" fmla="*/ 104 h 154"/>
                <a:gd name="T78" fmla="*/ 112 w 132"/>
                <a:gd name="T79" fmla="*/ 98 h 154"/>
                <a:gd name="T80" fmla="*/ 106 w 132"/>
                <a:gd name="T81" fmla="*/ 116 h 154"/>
                <a:gd name="T82" fmla="*/ 96 w 132"/>
                <a:gd name="T83" fmla="*/ 12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54">
                  <a:moveTo>
                    <a:pt x="96" y="126"/>
                  </a:moveTo>
                  <a:lnTo>
                    <a:pt x="96" y="126"/>
                  </a:lnTo>
                  <a:lnTo>
                    <a:pt x="90" y="132"/>
                  </a:lnTo>
                  <a:lnTo>
                    <a:pt x="84" y="134"/>
                  </a:lnTo>
                  <a:lnTo>
                    <a:pt x="76" y="136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56" y="134"/>
                  </a:lnTo>
                  <a:lnTo>
                    <a:pt x="44" y="130"/>
                  </a:lnTo>
                  <a:lnTo>
                    <a:pt x="44" y="130"/>
                  </a:lnTo>
                  <a:lnTo>
                    <a:pt x="32" y="12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2" y="92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2" y="60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32" y="3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8" y="20"/>
                  </a:lnTo>
                  <a:lnTo>
                    <a:pt x="54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84" y="18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104" y="34"/>
                  </a:lnTo>
                  <a:lnTo>
                    <a:pt x="110" y="48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26" y="3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42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14"/>
                  </a:lnTo>
                  <a:lnTo>
                    <a:pt x="20" y="20"/>
                  </a:lnTo>
                  <a:lnTo>
                    <a:pt x="14" y="2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44"/>
                  </a:lnTo>
                  <a:lnTo>
                    <a:pt x="2" y="5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9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2" y="124"/>
                  </a:lnTo>
                  <a:lnTo>
                    <a:pt x="18" y="132"/>
                  </a:lnTo>
                  <a:lnTo>
                    <a:pt x="24" y="138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8" y="148"/>
                  </a:lnTo>
                  <a:lnTo>
                    <a:pt x="48" y="150"/>
                  </a:lnTo>
                  <a:lnTo>
                    <a:pt x="58" y="152"/>
                  </a:lnTo>
                  <a:lnTo>
                    <a:pt x="70" y="154"/>
                  </a:lnTo>
                  <a:lnTo>
                    <a:pt x="70" y="154"/>
                  </a:lnTo>
                  <a:lnTo>
                    <a:pt x="82" y="152"/>
                  </a:lnTo>
                  <a:lnTo>
                    <a:pt x="92" y="150"/>
                  </a:lnTo>
                  <a:lnTo>
                    <a:pt x="100" y="146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16" y="134"/>
                  </a:lnTo>
                  <a:lnTo>
                    <a:pt x="122" y="126"/>
                  </a:lnTo>
                  <a:lnTo>
                    <a:pt x="128" y="116"/>
                  </a:lnTo>
                  <a:lnTo>
                    <a:pt x="132" y="104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0" y="108"/>
                  </a:lnTo>
                  <a:lnTo>
                    <a:pt x="106" y="116"/>
                  </a:lnTo>
                  <a:lnTo>
                    <a:pt x="102" y="122"/>
                  </a:lnTo>
                  <a:lnTo>
                    <a:pt x="96" y="1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24" name="Connecteur droit 223"/>
          <p:cNvCxnSpPr/>
          <p:nvPr/>
        </p:nvCxnSpPr>
        <p:spPr>
          <a:xfrm>
            <a:off x="4774615" y="9540325"/>
            <a:ext cx="0" cy="17706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/>
          <p:cNvCxnSpPr/>
          <p:nvPr/>
        </p:nvCxnSpPr>
        <p:spPr>
          <a:xfrm>
            <a:off x="889832" y="9535232"/>
            <a:ext cx="0" cy="17706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 Box 23"/>
          <p:cNvSpPr txBox="1">
            <a:spLocks noChangeArrowheads="1"/>
          </p:cNvSpPr>
          <p:nvPr/>
        </p:nvSpPr>
        <p:spPr bwMode="auto">
          <a:xfrm>
            <a:off x="959506" y="9555101"/>
            <a:ext cx="548885" cy="1770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600" b="0" cap="all" dirty="0">
                <a:latin typeface="Arial" panose="020B0604020202020204" pitchFamily="34" charset="0"/>
              </a:rPr>
              <a:t>date</a:t>
            </a:r>
          </a:p>
        </p:txBody>
      </p:sp>
      <p:cxnSp>
        <p:nvCxnSpPr>
          <p:cNvPr id="227" name="Connecteur droit 226"/>
          <p:cNvCxnSpPr/>
          <p:nvPr/>
        </p:nvCxnSpPr>
        <p:spPr>
          <a:xfrm>
            <a:off x="889832" y="9535232"/>
            <a:ext cx="0" cy="17706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578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5075" y="544513"/>
            <a:ext cx="1763713" cy="24955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877" y="3246052"/>
            <a:ext cx="6584356" cy="60172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dirty="0" smtClean="0"/>
          </a:p>
        </p:txBody>
      </p:sp>
      <p:sp>
        <p:nvSpPr>
          <p:cNvPr id="12" name="Espace réservé du texte 7"/>
          <p:cNvSpPr txBox="1">
            <a:spLocks/>
          </p:cNvSpPr>
          <p:nvPr/>
        </p:nvSpPr>
        <p:spPr>
          <a:xfrm>
            <a:off x="98878" y="68753"/>
            <a:ext cx="6343034" cy="32452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7B100"/>
              </a:buClr>
              <a:defRPr/>
            </a:pPr>
            <a:r>
              <a:rPr dirty="0" smtClean="0"/>
              <a:t>CHANGE MASK TEXT STYLES</a:t>
            </a:r>
            <a:endParaRPr lang="en-GB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849120" y="9607505"/>
            <a:ext cx="259581" cy="11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fld id="{78210625-ECA7-4862-B00E-5DC0AA3A3D4E}" type="slidenum">
              <a:rPr sz="600" b="0" noProof="1">
                <a:solidFill>
                  <a:schemeClr val="tx1"/>
                </a:solidFill>
              </a:rPr>
              <a:pPr/>
              <a:t>‹#›</a:t>
            </a:fld>
            <a:endParaRPr lang="en-GB" sz="400" b="0" noProof="1">
              <a:solidFill>
                <a:schemeClr val="tx1"/>
              </a:solidFill>
            </a:endParaRPr>
          </a:p>
        </p:txBody>
      </p:sp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5650198" y="9593843"/>
            <a:ext cx="1051037" cy="120764"/>
            <a:chOff x="7712075" y="4803775"/>
            <a:chExt cx="1214438" cy="127001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7712075" y="4803775"/>
              <a:ext cx="80963" cy="127000"/>
            </a:xfrm>
            <a:custGeom>
              <a:avLst/>
              <a:gdLst>
                <a:gd name="T0" fmla="*/ 105 w 153"/>
                <a:gd name="T1" fmla="*/ 73 h 240"/>
                <a:gd name="T2" fmla="*/ 103 w 153"/>
                <a:gd name="T3" fmla="*/ 60 h 240"/>
                <a:gd name="T4" fmla="*/ 99 w 153"/>
                <a:gd name="T5" fmla="*/ 48 h 240"/>
                <a:gd name="T6" fmla="*/ 90 w 153"/>
                <a:gd name="T7" fmla="*/ 37 h 240"/>
                <a:gd name="T8" fmla="*/ 78 w 153"/>
                <a:gd name="T9" fmla="*/ 34 h 240"/>
                <a:gd name="T10" fmla="*/ 71 w 153"/>
                <a:gd name="T11" fmla="*/ 35 h 240"/>
                <a:gd name="T12" fmla="*/ 64 w 153"/>
                <a:gd name="T13" fmla="*/ 38 h 240"/>
                <a:gd name="T14" fmla="*/ 59 w 153"/>
                <a:gd name="T15" fmla="*/ 45 h 240"/>
                <a:gd name="T16" fmla="*/ 51 w 153"/>
                <a:gd name="T17" fmla="*/ 64 h 240"/>
                <a:gd name="T18" fmla="*/ 47 w 153"/>
                <a:gd name="T19" fmla="*/ 95 h 240"/>
                <a:gd name="T20" fmla="*/ 47 w 153"/>
                <a:gd name="T21" fmla="*/ 115 h 240"/>
                <a:gd name="T22" fmla="*/ 48 w 153"/>
                <a:gd name="T23" fmla="*/ 153 h 240"/>
                <a:gd name="T24" fmla="*/ 53 w 153"/>
                <a:gd name="T25" fmla="*/ 181 h 240"/>
                <a:gd name="T26" fmla="*/ 60 w 153"/>
                <a:gd name="T27" fmla="*/ 196 h 240"/>
                <a:gd name="T28" fmla="*/ 66 w 153"/>
                <a:gd name="T29" fmla="*/ 203 h 240"/>
                <a:gd name="T30" fmla="*/ 74 w 153"/>
                <a:gd name="T31" fmla="*/ 206 h 240"/>
                <a:gd name="T32" fmla="*/ 79 w 153"/>
                <a:gd name="T33" fmla="*/ 206 h 240"/>
                <a:gd name="T34" fmla="*/ 88 w 153"/>
                <a:gd name="T35" fmla="*/ 204 h 240"/>
                <a:gd name="T36" fmla="*/ 97 w 153"/>
                <a:gd name="T37" fmla="*/ 196 h 240"/>
                <a:gd name="T38" fmla="*/ 104 w 153"/>
                <a:gd name="T39" fmla="*/ 185 h 240"/>
                <a:gd name="T40" fmla="*/ 107 w 153"/>
                <a:gd name="T41" fmla="*/ 169 h 240"/>
                <a:gd name="T42" fmla="*/ 77 w 153"/>
                <a:gd name="T43" fmla="*/ 146 h 240"/>
                <a:gd name="T44" fmla="*/ 153 w 153"/>
                <a:gd name="T45" fmla="*/ 111 h 240"/>
                <a:gd name="T46" fmla="*/ 118 w 153"/>
                <a:gd name="T47" fmla="*/ 236 h 240"/>
                <a:gd name="T48" fmla="*/ 117 w 153"/>
                <a:gd name="T49" fmla="*/ 215 h 240"/>
                <a:gd name="T50" fmla="*/ 113 w 153"/>
                <a:gd name="T51" fmla="*/ 221 h 240"/>
                <a:gd name="T52" fmla="*/ 103 w 153"/>
                <a:gd name="T53" fmla="*/ 231 h 240"/>
                <a:gd name="T54" fmla="*/ 91 w 153"/>
                <a:gd name="T55" fmla="*/ 237 h 240"/>
                <a:gd name="T56" fmla="*/ 77 w 153"/>
                <a:gd name="T57" fmla="*/ 240 h 240"/>
                <a:gd name="T58" fmla="*/ 69 w 153"/>
                <a:gd name="T59" fmla="*/ 240 h 240"/>
                <a:gd name="T60" fmla="*/ 50 w 153"/>
                <a:gd name="T61" fmla="*/ 238 h 240"/>
                <a:gd name="T62" fmla="*/ 33 w 153"/>
                <a:gd name="T63" fmla="*/ 233 h 240"/>
                <a:gd name="T64" fmla="*/ 21 w 153"/>
                <a:gd name="T65" fmla="*/ 223 h 240"/>
                <a:gd name="T66" fmla="*/ 13 w 153"/>
                <a:gd name="T67" fmla="*/ 209 h 240"/>
                <a:gd name="T68" fmla="*/ 6 w 153"/>
                <a:gd name="T69" fmla="*/ 191 h 240"/>
                <a:gd name="T70" fmla="*/ 3 w 153"/>
                <a:gd name="T71" fmla="*/ 170 h 240"/>
                <a:gd name="T72" fmla="*/ 0 w 153"/>
                <a:gd name="T73" fmla="*/ 117 h 240"/>
                <a:gd name="T74" fmla="*/ 1 w 153"/>
                <a:gd name="T75" fmla="*/ 90 h 240"/>
                <a:gd name="T76" fmla="*/ 4 w 153"/>
                <a:gd name="T77" fmla="*/ 66 h 240"/>
                <a:gd name="T78" fmla="*/ 9 w 153"/>
                <a:gd name="T79" fmla="*/ 46 h 240"/>
                <a:gd name="T80" fmla="*/ 16 w 153"/>
                <a:gd name="T81" fmla="*/ 29 h 240"/>
                <a:gd name="T82" fmla="*/ 27 w 153"/>
                <a:gd name="T83" fmla="*/ 16 h 240"/>
                <a:gd name="T84" fmla="*/ 40 w 153"/>
                <a:gd name="T85" fmla="*/ 7 h 240"/>
                <a:gd name="T86" fmla="*/ 58 w 153"/>
                <a:gd name="T87" fmla="*/ 2 h 240"/>
                <a:gd name="T88" fmla="*/ 78 w 153"/>
                <a:gd name="T89" fmla="*/ 0 h 240"/>
                <a:gd name="T90" fmla="*/ 87 w 153"/>
                <a:gd name="T91" fmla="*/ 0 h 240"/>
                <a:gd name="T92" fmla="*/ 103 w 153"/>
                <a:gd name="T93" fmla="*/ 2 h 240"/>
                <a:gd name="T94" fmla="*/ 117 w 153"/>
                <a:gd name="T95" fmla="*/ 7 h 240"/>
                <a:gd name="T96" fmla="*/ 129 w 153"/>
                <a:gd name="T97" fmla="*/ 14 h 240"/>
                <a:gd name="T98" fmla="*/ 137 w 153"/>
                <a:gd name="T99" fmla="*/ 23 h 240"/>
                <a:gd name="T100" fmla="*/ 144 w 153"/>
                <a:gd name="T101" fmla="*/ 35 h 240"/>
                <a:gd name="T102" fmla="*/ 148 w 153"/>
                <a:gd name="T103" fmla="*/ 49 h 240"/>
                <a:gd name="T104" fmla="*/ 150 w 153"/>
                <a:gd name="T105" fmla="*/ 7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" h="240">
                  <a:moveTo>
                    <a:pt x="105" y="73"/>
                  </a:moveTo>
                  <a:lnTo>
                    <a:pt x="105" y="73"/>
                  </a:lnTo>
                  <a:lnTo>
                    <a:pt x="104" y="67"/>
                  </a:lnTo>
                  <a:lnTo>
                    <a:pt x="103" y="60"/>
                  </a:lnTo>
                  <a:lnTo>
                    <a:pt x="101" y="53"/>
                  </a:lnTo>
                  <a:lnTo>
                    <a:pt x="99" y="48"/>
                  </a:lnTo>
                  <a:lnTo>
                    <a:pt x="95" y="42"/>
                  </a:lnTo>
                  <a:lnTo>
                    <a:pt x="90" y="37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1" y="35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61" y="42"/>
                  </a:lnTo>
                  <a:lnTo>
                    <a:pt x="59" y="45"/>
                  </a:lnTo>
                  <a:lnTo>
                    <a:pt x="54" y="53"/>
                  </a:lnTo>
                  <a:lnTo>
                    <a:pt x="51" y="64"/>
                  </a:lnTo>
                  <a:lnTo>
                    <a:pt x="49" y="78"/>
                  </a:lnTo>
                  <a:lnTo>
                    <a:pt x="47" y="9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48" y="153"/>
                  </a:lnTo>
                  <a:lnTo>
                    <a:pt x="50" y="168"/>
                  </a:lnTo>
                  <a:lnTo>
                    <a:pt x="53" y="181"/>
                  </a:lnTo>
                  <a:lnTo>
                    <a:pt x="57" y="192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66" y="203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83" y="206"/>
                  </a:lnTo>
                  <a:lnTo>
                    <a:pt x="88" y="204"/>
                  </a:lnTo>
                  <a:lnTo>
                    <a:pt x="93" y="201"/>
                  </a:lnTo>
                  <a:lnTo>
                    <a:pt x="97" y="196"/>
                  </a:lnTo>
                  <a:lnTo>
                    <a:pt x="101" y="191"/>
                  </a:lnTo>
                  <a:lnTo>
                    <a:pt x="104" y="185"/>
                  </a:lnTo>
                  <a:lnTo>
                    <a:pt x="107" y="178"/>
                  </a:lnTo>
                  <a:lnTo>
                    <a:pt x="107" y="169"/>
                  </a:lnTo>
                  <a:lnTo>
                    <a:pt x="107" y="146"/>
                  </a:lnTo>
                  <a:lnTo>
                    <a:pt x="77" y="146"/>
                  </a:lnTo>
                  <a:lnTo>
                    <a:pt x="77" y="111"/>
                  </a:lnTo>
                  <a:lnTo>
                    <a:pt x="153" y="111"/>
                  </a:lnTo>
                  <a:lnTo>
                    <a:pt x="153" y="236"/>
                  </a:lnTo>
                  <a:lnTo>
                    <a:pt x="118" y="236"/>
                  </a:lnTo>
                  <a:lnTo>
                    <a:pt x="118" y="215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113" y="221"/>
                  </a:lnTo>
                  <a:lnTo>
                    <a:pt x="108" y="226"/>
                  </a:lnTo>
                  <a:lnTo>
                    <a:pt x="103" y="231"/>
                  </a:lnTo>
                  <a:lnTo>
                    <a:pt x="97" y="234"/>
                  </a:lnTo>
                  <a:lnTo>
                    <a:pt x="91" y="237"/>
                  </a:lnTo>
                  <a:lnTo>
                    <a:pt x="84" y="239"/>
                  </a:lnTo>
                  <a:lnTo>
                    <a:pt x="77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59" y="240"/>
                  </a:lnTo>
                  <a:lnTo>
                    <a:pt x="50" y="238"/>
                  </a:lnTo>
                  <a:lnTo>
                    <a:pt x="41" y="236"/>
                  </a:lnTo>
                  <a:lnTo>
                    <a:pt x="33" y="233"/>
                  </a:lnTo>
                  <a:lnTo>
                    <a:pt x="27" y="228"/>
                  </a:lnTo>
                  <a:lnTo>
                    <a:pt x="21" y="223"/>
                  </a:lnTo>
                  <a:lnTo>
                    <a:pt x="17" y="217"/>
                  </a:lnTo>
                  <a:lnTo>
                    <a:pt x="13" y="209"/>
                  </a:lnTo>
                  <a:lnTo>
                    <a:pt x="9" y="201"/>
                  </a:lnTo>
                  <a:lnTo>
                    <a:pt x="6" y="191"/>
                  </a:lnTo>
                  <a:lnTo>
                    <a:pt x="4" y="181"/>
                  </a:lnTo>
                  <a:lnTo>
                    <a:pt x="3" y="170"/>
                  </a:lnTo>
                  <a:lnTo>
                    <a:pt x="1" y="14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90"/>
                  </a:lnTo>
                  <a:lnTo>
                    <a:pt x="2" y="78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9" y="46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8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0" y="4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29" y="14"/>
                  </a:lnTo>
                  <a:lnTo>
                    <a:pt x="133" y="18"/>
                  </a:lnTo>
                  <a:lnTo>
                    <a:pt x="137" y="23"/>
                  </a:lnTo>
                  <a:lnTo>
                    <a:pt x="141" y="29"/>
                  </a:lnTo>
                  <a:lnTo>
                    <a:pt x="144" y="35"/>
                  </a:lnTo>
                  <a:lnTo>
                    <a:pt x="146" y="42"/>
                  </a:lnTo>
                  <a:lnTo>
                    <a:pt x="148" y="49"/>
                  </a:lnTo>
                  <a:lnTo>
                    <a:pt x="149" y="57"/>
                  </a:lnTo>
                  <a:lnTo>
                    <a:pt x="150" y="73"/>
                  </a:lnTo>
                  <a:lnTo>
                    <a:pt x="105" y="73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7810500" y="4805363"/>
              <a:ext cx="82550" cy="123825"/>
            </a:xfrm>
            <a:custGeom>
              <a:avLst/>
              <a:gdLst>
                <a:gd name="T0" fmla="*/ 86 w 157"/>
                <a:gd name="T1" fmla="*/ 0 h 232"/>
                <a:gd name="T2" fmla="*/ 99 w 157"/>
                <a:gd name="T3" fmla="*/ 1 h 232"/>
                <a:gd name="T4" fmla="*/ 123 w 157"/>
                <a:gd name="T5" fmla="*/ 9 h 232"/>
                <a:gd name="T6" fmla="*/ 131 w 157"/>
                <a:gd name="T7" fmla="*/ 15 h 232"/>
                <a:gd name="T8" fmla="*/ 138 w 157"/>
                <a:gd name="T9" fmla="*/ 23 h 232"/>
                <a:gd name="T10" fmla="*/ 143 w 157"/>
                <a:gd name="T11" fmla="*/ 33 h 232"/>
                <a:gd name="T12" fmla="*/ 147 w 157"/>
                <a:gd name="T13" fmla="*/ 46 h 232"/>
                <a:gd name="T14" fmla="*/ 148 w 157"/>
                <a:gd name="T15" fmla="*/ 60 h 232"/>
                <a:gd name="T16" fmla="*/ 145 w 157"/>
                <a:gd name="T17" fmla="*/ 81 h 232"/>
                <a:gd name="T18" fmla="*/ 138 w 157"/>
                <a:gd name="T19" fmla="*/ 98 h 232"/>
                <a:gd name="T20" fmla="*/ 126 w 157"/>
                <a:gd name="T21" fmla="*/ 110 h 232"/>
                <a:gd name="T22" fmla="*/ 108 w 157"/>
                <a:gd name="T23" fmla="*/ 118 h 232"/>
                <a:gd name="T24" fmla="*/ 108 w 157"/>
                <a:gd name="T25" fmla="*/ 118 h 232"/>
                <a:gd name="T26" fmla="*/ 128 w 157"/>
                <a:gd name="T27" fmla="*/ 124 h 232"/>
                <a:gd name="T28" fmla="*/ 135 w 157"/>
                <a:gd name="T29" fmla="*/ 129 h 232"/>
                <a:gd name="T30" fmla="*/ 139 w 157"/>
                <a:gd name="T31" fmla="*/ 137 h 232"/>
                <a:gd name="T32" fmla="*/ 145 w 157"/>
                <a:gd name="T33" fmla="*/ 157 h 232"/>
                <a:gd name="T34" fmla="*/ 146 w 157"/>
                <a:gd name="T35" fmla="*/ 188 h 232"/>
                <a:gd name="T36" fmla="*/ 147 w 157"/>
                <a:gd name="T37" fmla="*/ 205 h 232"/>
                <a:gd name="T38" fmla="*/ 150 w 157"/>
                <a:gd name="T39" fmla="*/ 221 h 232"/>
                <a:gd name="T40" fmla="*/ 154 w 157"/>
                <a:gd name="T41" fmla="*/ 228 h 232"/>
                <a:gd name="T42" fmla="*/ 157 w 157"/>
                <a:gd name="T43" fmla="*/ 232 h 232"/>
                <a:gd name="T44" fmla="*/ 106 w 157"/>
                <a:gd name="T45" fmla="*/ 232 h 232"/>
                <a:gd name="T46" fmla="*/ 101 w 157"/>
                <a:gd name="T47" fmla="*/ 221 h 232"/>
                <a:gd name="T48" fmla="*/ 100 w 157"/>
                <a:gd name="T49" fmla="*/ 208 h 232"/>
                <a:gd name="T50" fmla="*/ 99 w 157"/>
                <a:gd name="T51" fmla="*/ 163 h 232"/>
                <a:gd name="T52" fmla="*/ 97 w 157"/>
                <a:gd name="T53" fmla="*/ 151 h 232"/>
                <a:gd name="T54" fmla="*/ 92 w 157"/>
                <a:gd name="T55" fmla="*/ 142 h 232"/>
                <a:gd name="T56" fmla="*/ 83 w 157"/>
                <a:gd name="T57" fmla="*/ 136 h 232"/>
                <a:gd name="T58" fmla="*/ 71 w 157"/>
                <a:gd name="T59" fmla="*/ 134 h 232"/>
                <a:gd name="T60" fmla="*/ 47 w 157"/>
                <a:gd name="T61" fmla="*/ 232 h 232"/>
                <a:gd name="T62" fmla="*/ 0 w 157"/>
                <a:gd name="T63" fmla="*/ 0 h 232"/>
                <a:gd name="T64" fmla="*/ 66 w 157"/>
                <a:gd name="T65" fmla="*/ 101 h 232"/>
                <a:gd name="T66" fmla="*/ 74 w 157"/>
                <a:gd name="T67" fmla="*/ 101 h 232"/>
                <a:gd name="T68" fmla="*/ 87 w 157"/>
                <a:gd name="T69" fmla="*/ 97 h 232"/>
                <a:gd name="T70" fmla="*/ 95 w 157"/>
                <a:gd name="T71" fmla="*/ 89 h 232"/>
                <a:gd name="T72" fmla="*/ 100 w 157"/>
                <a:gd name="T73" fmla="*/ 75 h 232"/>
                <a:gd name="T74" fmla="*/ 100 w 157"/>
                <a:gd name="T75" fmla="*/ 67 h 232"/>
                <a:gd name="T76" fmla="*/ 98 w 157"/>
                <a:gd name="T77" fmla="*/ 53 h 232"/>
                <a:gd name="T78" fmla="*/ 92 w 157"/>
                <a:gd name="T79" fmla="*/ 43 h 232"/>
                <a:gd name="T80" fmla="*/ 82 w 157"/>
                <a:gd name="T81" fmla="*/ 37 h 232"/>
                <a:gd name="T82" fmla="*/ 68 w 157"/>
                <a:gd name="T83" fmla="*/ 34 h 232"/>
                <a:gd name="T84" fmla="*/ 47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99" y="1"/>
                  </a:lnTo>
                  <a:lnTo>
                    <a:pt x="112" y="4"/>
                  </a:lnTo>
                  <a:lnTo>
                    <a:pt x="123" y="9"/>
                  </a:lnTo>
                  <a:lnTo>
                    <a:pt x="127" y="12"/>
                  </a:lnTo>
                  <a:lnTo>
                    <a:pt x="131" y="15"/>
                  </a:lnTo>
                  <a:lnTo>
                    <a:pt x="135" y="19"/>
                  </a:lnTo>
                  <a:lnTo>
                    <a:pt x="138" y="23"/>
                  </a:lnTo>
                  <a:lnTo>
                    <a:pt x="141" y="28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7" y="46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7" y="71"/>
                  </a:lnTo>
                  <a:lnTo>
                    <a:pt x="145" y="81"/>
                  </a:lnTo>
                  <a:lnTo>
                    <a:pt x="142" y="90"/>
                  </a:lnTo>
                  <a:lnTo>
                    <a:pt x="138" y="98"/>
                  </a:lnTo>
                  <a:lnTo>
                    <a:pt x="133" y="104"/>
                  </a:lnTo>
                  <a:lnTo>
                    <a:pt x="126" y="110"/>
                  </a:lnTo>
                  <a:lnTo>
                    <a:pt x="119" y="114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20" y="120"/>
                  </a:lnTo>
                  <a:lnTo>
                    <a:pt x="128" y="124"/>
                  </a:lnTo>
                  <a:lnTo>
                    <a:pt x="132" y="126"/>
                  </a:lnTo>
                  <a:lnTo>
                    <a:pt x="135" y="129"/>
                  </a:lnTo>
                  <a:lnTo>
                    <a:pt x="137" y="133"/>
                  </a:lnTo>
                  <a:lnTo>
                    <a:pt x="139" y="137"/>
                  </a:lnTo>
                  <a:lnTo>
                    <a:pt x="143" y="146"/>
                  </a:lnTo>
                  <a:lnTo>
                    <a:pt x="145" y="157"/>
                  </a:lnTo>
                  <a:lnTo>
                    <a:pt x="146" y="171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7" y="205"/>
                  </a:lnTo>
                  <a:lnTo>
                    <a:pt x="148" y="217"/>
                  </a:lnTo>
                  <a:lnTo>
                    <a:pt x="150" y="221"/>
                  </a:lnTo>
                  <a:lnTo>
                    <a:pt x="151" y="225"/>
                  </a:lnTo>
                  <a:lnTo>
                    <a:pt x="154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3" y="227"/>
                  </a:lnTo>
                  <a:lnTo>
                    <a:pt x="101" y="221"/>
                  </a:lnTo>
                  <a:lnTo>
                    <a:pt x="100" y="215"/>
                  </a:lnTo>
                  <a:lnTo>
                    <a:pt x="100" y="208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57"/>
                  </a:lnTo>
                  <a:lnTo>
                    <a:pt x="97" y="151"/>
                  </a:lnTo>
                  <a:lnTo>
                    <a:pt x="95" y="146"/>
                  </a:lnTo>
                  <a:lnTo>
                    <a:pt x="92" y="142"/>
                  </a:lnTo>
                  <a:lnTo>
                    <a:pt x="88" y="139"/>
                  </a:lnTo>
                  <a:lnTo>
                    <a:pt x="83" y="136"/>
                  </a:lnTo>
                  <a:lnTo>
                    <a:pt x="78" y="135"/>
                  </a:lnTo>
                  <a:lnTo>
                    <a:pt x="71" y="134"/>
                  </a:lnTo>
                  <a:lnTo>
                    <a:pt x="47" y="134"/>
                  </a:lnTo>
                  <a:lnTo>
                    <a:pt x="47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7" y="101"/>
                  </a:moveTo>
                  <a:lnTo>
                    <a:pt x="66" y="101"/>
                  </a:lnTo>
                  <a:lnTo>
                    <a:pt x="66" y="101"/>
                  </a:lnTo>
                  <a:lnTo>
                    <a:pt x="74" y="101"/>
                  </a:lnTo>
                  <a:lnTo>
                    <a:pt x="81" y="99"/>
                  </a:lnTo>
                  <a:lnTo>
                    <a:pt x="87" y="97"/>
                  </a:lnTo>
                  <a:lnTo>
                    <a:pt x="91" y="93"/>
                  </a:lnTo>
                  <a:lnTo>
                    <a:pt x="95" y="89"/>
                  </a:lnTo>
                  <a:lnTo>
                    <a:pt x="98" y="83"/>
                  </a:lnTo>
                  <a:lnTo>
                    <a:pt x="100" y="75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98" y="53"/>
                  </a:lnTo>
                  <a:lnTo>
                    <a:pt x="96" y="48"/>
                  </a:lnTo>
                  <a:lnTo>
                    <a:pt x="92" y="43"/>
                  </a:lnTo>
                  <a:lnTo>
                    <a:pt x="88" y="40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68" y="34"/>
                  </a:lnTo>
                  <a:lnTo>
                    <a:pt x="47" y="34"/>
                  </a:lnTo>
                  <a:lnTo>
                    <a:pt x="47" y="10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7904163" y="4803775"/>
              <a:ext cx="84138" cy="127000"/>
            </a:xfrm>
            <a:custGeom>
              <a:avLst/>
              <a:gdLst>
                <a:gd name="T0" fmla="*/ 79 w 158"/>
                <a:gd name="T1" fmla="*/ 0 h 240"/>
                <a:gd name="T2" fmla="*/ 102 w 158"/>
                <a:gd name="T3" fmla="*/ 2 h 240"/>
                <a:gd name="T4" fmla="*/ 122 w 158"/>
                <a:gd name="T5" fmla="*/ 8 h 240"/>
                <a:gd name="T6" fmla="*/ 135 w 158"/>
                <a:gd name="T7" fmla="*/ 19 h 240"/>
                <a:gd name="T8" fmla="*/ 145 w 158"/>
                <a:gd name="T9" fmla="*/ 33 h 240"/>
                <a:gd name="T10" fmla="*/ 152 w 158"/>
                <a:gd name="T11" fmla="*/ 51 h 240"/>
                <a:gd name="T12" fmla="*/ 156 w 158"/>
                <a:gd name="T13" fmla="*/ 72 h 240"/>
                <a:gd name="T14" fmla="*/ 158 w 158"/>
                <a:gd name="T15" fmla="*/ 121 h 240"/>
                <a:gd name="T16" fmla="*/ 158 w 158"/>
                <a:gd name="T17" fmla="*/ 146 h 240"/>
                <a:gd name="T18" fmla="*/ 154 w 158"/>
                <a:gd name="T19" fmla="*/ 179 h 240"/>
                <a:gd name="T20" fmla="*/ 149 w 158"/>
                <a:gd name="T21" fmla="*/ 198 h 240"/>
                <a:gd name="T22" fmla="*/ 141 w 158"/>
                <a:gd name="T23" fmla="*/ 215 h 240"/>
                <a:gd name="T24" fmla="*/ 129 w 158"/>
                <a:gd name="T25" fmla="*/ 227 h 240"/>
                <a:gd name="T26" fmla="*/ 113 w 158"/>
                <a:gd name="T27" fmla="*/ 235 h 240"/>
                <a:gd name="T28" fmla="*/ 92 w 158"/>
                <a:gd name="T29" fmla="*/ 240 h 240"/>
                <a:gd name="T30" fmla="*/ 79 w 158"/>
                <a:gd name="T31" fmla="*/ 240 h 240"/>
                <a:gd name="T32" fmla="*/ 56 w 158"/>
                <a:gd name="T33" fmla="*/ 238 h 240"/>
                <a:gd name="T34" fmla="*/ 38 w 158"/>
                <a:gd name="T35" fmla="*/ 232 h 240"/>
                <a:gd name="T36" fmla="*/ 24 w 158"/>
                <a:gd name="T37" fmla="*/ 221 h 240"/>
                <a:gd name="T38" fmla="*/ 13 w 158"/>
                <a:gd name="T39" fmla="*/ 207 h 240"/>
                <a:gd name="T40" fmla="*/ 7 w 158"/>
                <a:gd name="T41" fmla="*/ 189 h 240"/>
                <a:gd name="T42" fmla="*/ 3 w 158"/>
                <a:gd name="T43" fmla="*/ 168 h 240"/>
                <a:gd name="T44" fmla="*/ 0 w 158"/>
                <a:gd name="T45" fmla="*/ 121 h 240"/>
                <a:gd name="T46" fmla="*/ 1 w 158"/>
                <a:gd name="T47" fmla="*/ 94 h 240"/>
                <a:gd name="T48" fmla="*/ 5 w 158"/>
                <a:gd name="T49" fmla="*/ 61 h 240"/>
                <a:gd name="T50" fmla="*/ 10 w 158"/>
                <a:gd name="T51" fmla="*/ 42 h 240"/>
                <a:gd name="T52" fmla="*/ 18 w 158"/>
                <a:gd name="T53" fmla="*/ 26 h 240"/>
                <a:gd name="T54" fmla="*/ 31 w 158"/>
                <a:gd name="T55" fmla="*/ 13 h 240"/>
                <a:gd name="T56" fmla="*/ 46 w 158"/>
                <a:gd name="T57" fmla="*/ 5 h 240"/>
                <a:gd name="T58" fmla="*/ 67 w 158"/>
                <a:gd name="T59" fmla="*/ 0 h 240"/>
                <a:gd name="T60" fmla="*/ 79 w 158"/>
                <a:gd name="T61" fmla="*/ 0 h 240"/>
                <a:gd name="T62" fmla="*/ 79 w 158"/>
                <a:gd name="T63" fmla="*/ 206 h 240"/>
                <a:gd name="T64" fmla="*/ 88 w 158"/>
                <a:gd name="T65" fmla="*/ 205 h 240"/>
                <a:gd name="T66" fmla="*/ 96 w 158"/>
                <a:gd name="T67" fmla="*/ 202 h 240"/>
                <a:gd name="T68" fmla="*/ 101 w 158"/>
                <a:gd name="T69" fmla="*/ 195 h 240"/>
                <a:gd name="T70" fmla="*/ 106 w 158"/>
                <a:gd name="T71" fmla="*/ 186 h 240"/>
                <a:gd name="T72" fmla="*/ 111 w 158"/>
                <a:gd name="T73" fmla="*/ 160 h 240"/>
                <a:gd name="T74" fmla="*/ 112 w 158"/>
                <a:gd name="T75" fmla="*/ 121 h 240"/>
                <a:gd name="T76" fmla="*/ 112 w 158"/>
                <a:gd name="T77" fmla="*/ 98 h 240"/>
                <a:gd name="T78" fmla="*/ 109 w 158"/>
                <a:gd name="T79" fmla="*/ 66 h 240"/>
                <a:gd name="T80" fmla="*/ 103 w 158"/>
                <a:gd name="T81" fmla="*/ 49 h 240"/>
                <a:gd name="T82" fmla="*/ 99 w 158"/>
                <a:gd name="T83" fmla="*/ 42 h 240"/>
                <a:gd name="T84" fmla="*/ 92 w 158"/>
                <a:gd name="T85" fmla="*/ 36 h 240"/>
                <a:gd name="T86" fmla="*/ 84 w 158"/>
                <a:gd name="T87" fmla="*/ 34 h 240"/>
                <a:gd name="T88" fmla="*/ 79 w 158"/>
                <a:gd name="T89" fmla="*/ 34 h 240"/>
                <a:gd name="T90" fmla="*/ 70 w 158"/>
                <a:gd name="T91" fmla="*/ 35 h 240"/>
                <a:gd name="T92" fmla="*/ 63 w 158"/>
                <a:gd name="T93" fmla="*/ 38 h 240"/>
                <a:gd name="T94" fmla="*/ 57 w 158"/>
                <a:gd name="T95" fmla="*/ 45 h 240"/>
                <a:gd name="T96" fmla="*/ 53 w 158"/>
                <a:gd name="T97" fmla="*/ 54 h 240"/>
                <a:gd name="T98" fmla="*/ 49 w 158"/>
                <a:gd name="T99" fmla="*/ 80 h 240"/>
                <a:gd name="T100" fmla="*/ 48 w 158"/>
                <a:gd name="T101" fmla="*/ 121 h 240"/>
                <a:gd name="T102" fmla="*/ 48 w 158"/>
                <a:gd name="T103" fmla="*/ 142 h 240"/>
                <a:gd name="T104" fmla="*/ 50 w 158"/>
                <a:gd name="T105" fmla="*/ 174 h 240"/>
                <a:gd name="T106" fmla="*/ 55 w 158"/>
                <a:gd name="T107" fmla="*/ 191 h 240"/>
                <a:gd name="T108" fmla="*/ 60 w 158"/>
                <a:gd name="T109" fmla="*/ 198 h 240"/>
                <a:gd name="T110" fmla="*/ 66 w 158"/>
                <a:gd name="T111" fmla="*/ 204 h 240"/>
                <a:gd name="T112" fmla="*/ 74 w 158"/>
                <a:gd name="T113" fmla="*/ 206 h 240"/>
                <a:gd name="T114" fmla="*/ 79 w 158"/>
                <a:gd name="T115" fmla="*/ 2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40">
                  <a:moveTo>
                    <a:pt x="79" y="0"/>
                  </a:moveTo>
                  <a:lnTo>
                    <a:pt x="79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9" y="13"/>
                  </a:lnTo>
                  <a:lnTo>
                    <a:pt x="135" y="19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9" y="42"/>
                  </a:lnTo>
                  <a:lnTo>
                    <a:pt x="152" y="51"/>
                  </a:lnTo>
                  <a:lnTo>
                    <a:pt x="154" y="61"/>
                  </a:lnTo>
                  <a:lnTo>
                    <a:pt x="156" y="72"/>
                  </a:lnTo>
                  <a:lnTo>
                    <a:pt x="158" y="94"/>
                  </a:lnTo>
                  <a:lnTo>
                    <a:pt x="158" y="121"/>
                  </a:lnTo>
                  <a:lnTo>
                    <a:pt x="158" y="121"/>
                  </a:lnTo>
                  <a:lnTo>
                    <a:pt x="158" y="146"/>
                  </a:lnTo>
                  <a:lnTo>
                    <a:pt x="156" y="168"/>
                  </a:lnTo>
                  <a:lnTo>
                    <a:pt x="154" y="179"/>
                  </a:lnTo>
                  <a:lnTo>
                    <a:pt x="152" y="189"/>
                  </a:lnTo>
                  <a:lnTo>
                    <a:pt x="149" y="198"/>
                  </a:lnTo>
                  <a:lnTo>
                    <a:pt x="145" y="207"/>
                  </a:lnTo>
                  <a:lnTo>
                    <a:pt x="141" y="215"/>
                  </a:lnTo>
                  <a:lnTo>
                    <a:pt x="135" y="221"/>
                  </a:lnTo>
                  <a:lnTo>
                    <a:pt x="129" y="227"/>
                  </a:lnTo>
                  <a:lnTo>
                    <a:pt x="122" y="232"/>
                  </a:lnTo>
                  <a:lnTo>
                    <a:pt x="113" y="235"/>
                  </a:lnTo>
                  <a:lnTo>
                    <a:pt x="102" y="238"/>
                  </a:lnTo>
                  <a:lnTo>
                    <a:pt x="92" y="240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67" y="240"/>
                  </a:lnTo>
                  <a:lnTo>
                    <a:pt x="56" y="238"/>
                  </a:lnTo>
                  <a:lnTo>
                    <a:pt x="46" y="235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24" y="221"/>
                  </a:lnTo>
                  <a:lnTo>
                    <a:pt x="18" y="215"/>
                  </a:lnTo>
                  <a:lnTo>
                    <a:pt x="13" y="207"/>
                  </a:lnTo>
                  <a:lnTo>
                    <a:pt x="10" y="198"/>
                  </a:lnTo>
                  <a:lnTo>
                    <a:pt x="7" y="189"/>
                  </a:lnTo>
                  <a:lnTo>
                    <a:pt x="5" y="179"/>
                  </a:lnTo>
                  <a:lnTo>
                    <a:pt x="3" y="168"/>
                  </a:lnTo>
                  <a:lnTo>
                    <a:pt x="1" y="14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" y="94"/>
                  </a:lnTo>
                  <a:lnTo>
                    <a:pt x="3" y="72"/>
                  </a:lnTo>
                  <a:lnTo>
                    <a:pt x="5" y="61"/>
                  </a:lnTo>
                  <a:lnTo>
                    <a:pt x="7" y="51"/>
                  </a:lnTo>
                  <a:lnTo>
                    <a:pt x="10" y="42"/>
                  </a:lnTo>
                  <a:lnTo>
                    <a:pt x="13" y="33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6" y="5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206"/>
                  </a:moveTo>
                  <a:lnTo>
                    <a:pt x="79" y="206"/>
                  </a:lnTo>
                  <a:lnTo>
                    <a:pt x="84" y="206"/>
                  </a:lnTo>
                  <a:lnTo>
                    <a:pt x="88" y="205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99" y="198"/>
                  </a:lnTo>
                  <a:lnTo>
                    <a:pt x="101" y="195"/>
                  </a:lnTo>
                  <a:lnTo>
                    <a:pt x="103" y="191"/>
                  </a:lnTo>
                  <a:lnTo>
                    <a:pt x="106" y="186"/>
                  </a:lnTo>
                  <a:lnTo>
                    <a:pt x="109" y="174"/>
                  </a:lnTo>
                  <a:lnTo>
                    <a:pt x="111" y="160"/>
                  </a:lnTo>
                  <a:lnTo>
                    <a:pt x="112" y="142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2" y="98"/>
                  </a:lnTo>
                  <a:lnTo>
                    <a:pt x="111" y="80"/>
                  </a:lnTo>
                  <a:lnTo>
                    <a:pt x="109" y="66"/>
                  </a:lnTo>
                  <a:lnTo>
                    <a:pt x="106" y="54"/>
                  </a:lnTo>
                  <a:lnTo>
                    <a:pt x="103" y="49"/>
                  </a:lnTo>
                  <a:lnTo>
                    <a:pt x="101" y="45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4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4"/>
                  </a:lnTo>
                  <a:lnTo>
                    <a:pt x="70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60" y="42"/>
                  </a:lnTo>
                  <a:lnTo>
                    <a:pt x="57" y="45"/>
                  </a:lnTo>
                  <a:lnTo>
                    <a:pt x="55" y="49"/>
                  </a:lnTo>
                  <a:lnTo>
                    <a:pt x="53" y="54"/>
                  </a:lnTo>
                  <a:lnTo>
                    <a:pt x="50" y="66"/>
                  </a:lnTo>
                  <a:lnTo>
                    <a:pt x="49" y="80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8" y="142"/>
                  </a:lnTo>
                  <a:lnTo>
                    <a:pt x="49" y="160"/>
                  </a:lnTo>
                  <a:lnTo>
                    <a:pt x="50" y="174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5"/>
                  </a:lnTo>
                  <a:lnTo>
                    <a:pt x="60" y="198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8002588" y="4805363"/>
              <a:ext cx="77788" cy="125413"/>
            </a:xfrm>
            <a:custGeom>
              <a:avLst/>
              <a:gdLst>
                <a:gd name="T0" fmla="*/ 47 w 148"/>
                <a:gd name="T1" fmla="*/ 0 h 236"/>
                <a:gd name="T2" fmla="*/ 47 w 148"/>
                <a:gd name="T3" fmla="*/ 162 h 236"/>
                <a:gd name="T4" fmla="*/ 47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50 w 148"/>
                <a:gd name="T11" fmla="*/ 184 h 236"/>
                <a:gd name="T12" fmla="*/ 52 w 148"/>
                <a:gd name="T13" fmla="*/ 190 h 236"/>
                <a:gd name="T14" fmla="*/ 56 w 148"/>
                <a:gd name="T15" fmla="*/ 195 h 236"/>
                <a:gd name="T16" fmla="*/ 60 w 148"/>
                <a:gd name="T17" fmla="*/ 199 h 236"/>
                <a:gd name="T18" fmla="*/ 66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1 w 148"/>
                <a:gd name="T25" fmla="*/ 202 h 236"/>
                <a:gd name="T26" fmla="*/ 87 w 148"/>
                <a:gd name="T27" fmla="*/ 199 h 236"/>
                <a:gd name="T28" fmla="*/ 93 w 148"/>
                <a:gd name="T29" fmla="*/ 195 h 236"/>
                <a:gd name="T30" fmla="*/ 96 w 148"/>
                <a:gd name="T31" fmla="*/ 190 h 236"/>
                <a:gd name="T32" fmla="*/ 99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2 w 148"/>
                <a:gd name="T39" fmla="*/ 162 h 236"/>
                <a:gd name="T40" fmla="*/ 102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7 w 148"/>
                <a:gd name="T49" fmla="*/ 172 h 236"/>
                <a:gd name="T50" fmla="*/ 146 w 148"/>
                <a:gd name="T51" fmla="*/ 182 h 236"/>
                <a:gd name="T52" fmla="*/ 144 w 148"/>
                <a:gd name="T53" fmla="*/ 190 h 236"/>
                <a:gd name="T54" fmla="*/ 142 w 148"/>
                <a:gd name="T55" fmla="*/ 199 h 236"/>
                <a:gd name="T56" fmla="*/ 138 w 148"/>
                <a:gd name="T57" fmla="*/ 206 h 236"/>
                <a:gd name="T58" fmla="*/ 135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9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60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7 w 148"/>
                <a:gd name="T97" fmla="*/ 200 h 236"/>
                <a:gd name="T98" fmla="*/ 4 w 148"/>
                <a:gd name="T99" fmla="*/ 191 h 236"/>
                <a:gd name="T100" fmla="*/ 1 w 148"/>
                <a:gd name="T101" fmla="*/ 182 h 236"/>
                <a:gd name="T102" fmla="*/ 0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7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7" y="0"/>
                  </a:moveTo>
                  <a:lnTo>
                    <a:pt x="47" y="162"/>
                  </a:lnTo>
                  <a:lnTo>
                    <a:pt x="47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50" y="184"/>
                  </a:lnTo>
                  <a:lnTo>
                    <a:pt x="52" y="190"/>
                  </a:lnTo>
                  <a:lnTo>
                    <a:pt x="56" y="195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1" y="202"/>
                  </a:lnTo>
                  <a:lnTo>
                    <a:pt x="87" y="199"/>
                  </a:lnTo>
                  <a:lnTo>
                    <a:pt x="93" y="195"/>
                  </a:lnTo>
                  <a:lnTo>
                    <a:pt x="96" y="190"/>
                  </a:lnTo>
                  <a:lnTo>
                    <a:pt x="99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2" y="162"/>
                  </a:lnTo>
                  <a:lnTo>
                    <a:pt x="102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72"/>
                  </a:lnTo>
                  <a:lnTo>
                    <a:pt x="146" y="182"/>
                  </a:lnTo>
                  <a:lnTo>
                    <a:pt x="144" y="190"/>
                  </a:lnTo>
                  <a:lnTo>
                    <a:pt x="142" y="199"/>
                  </a:lnTo>
                  <a:lnTo>
                    <a:pt x="138" y="206"/>
                  </a:lnTo>
                  <a:lnTo>
                    <a:pt x="135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9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7" y="200"/>
                  </a:lnTo>
                  <a:lnTo>
                    <a:pt x="4" y="191"/>
                  </a:lnTo>
                  <a:lnTo>
                    <a:pt x="1" y="182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8101013" y="4805363"/>
              <a:ext cx="76200" cy="123825"/>
            </a:xfrm>
            <a:custGeom>
              <a:avLst/>
              <a:gdLst>
                <a:gd name="T0" fmla="*/ 0 w 144"/>
                <a:gd name="T1" fmla="*/ 0 h 232"/>
                <a:gd name="T2" fmla="*/ 82 w 144"/>
                <a:gd name="T3" fmla="*/ 0 h 232"/>
                <a:gd name="T4" fmla="*/ 82 w 144"/>
                <a:gd name="T5" fmla="*/ 0 h 232"/>
                <a:gd name="T6" fmla="*/ 90 w 144"/>
                <a:gd name="T7" fmla="*/ 1 h 232"/>
                <a:gd name="T8" fmla="*/ 98 w 144"/>
                <a:gd name="T9" fmla="*/ 2 h 232"/>
                <a:gd name="T10" fmla="*/ 105 w 144"/>
                <a:gd name="T11" fmla="*/ 4 h 232"/>
                <a:gd name="T12" fmla="*/ 111 w 144"/>
                <a:gd name="T13" fmla="*/ 6 h 232"/>
                <a:gd name="T14" fmla="*/ 117 w 144"/>
                <a:gd name="T15" fmla="*/ 9 h 232"/>
                <a:gd name="T16" fmla="*/ 122 w 144"/>
                <a:gd name="T17" fmla="*/ 13 h 232"/>
                <a:gd name="T18" fmla="*/ 127 w 144"/>
                <a:gd name="T19" fmla="*/ 17 h 232"/>
                <a:gd name="T20" fmla="*/ 131 w 144"/>
                <a:gd name="T21" fmla="*/ 22 h 232"/>
                <a:gd name="T22" fmla="*/ 134 w 144"/>
                <a:gd name="T23" fmla="*/ 27 h 232"/>
                <a:gd name="T24" fmla="*/ 137 w 144"/>
                <a:gd name="T25" fmla="*/ 32 h 232"/>
                <a:gd name="T26" fmla="*/ 141 w 144"/>
                <a:gd name="T27" fmla="*/ 45 h 232"/>
                <a:gd name="T28" fmla="*/ 144 w 144"/>
                <a:gd name="T29" fmla="*/ 57 h 232"/>
                <a:gd name="T30" fmla="*/ 144 w 144"/>
                <a:gd name="T31" fmla="*/ 70 h 232"/>
                <a:gd name="T32" fmla="*/ 144 w 144"/>
                <a:gd name="T33" fmla="*/ 70 h 232"/>
                <a:gd name="T34" fmla="*/ 144 w 144"/>
                <a:gd name="T35" fmla="*/ 78 h 232"/>
                <a:gd name="T36" fmla="*/ 143 w 144"/>
                <a:gd name="T37" fmla="*/ 86 h 232"/>
                <a:gd name="T38" fmla="*/ 141 w 144"/>
                <a:gd name="T39" fmla="*/ 94 h 232"/>
                <a:gd name="T40" fmla="*/ 139 w 144"/>
                <a:gd name="T41" fmla="*/ 101 h 232"/>
                <a:gd name="T42" fmla="*/ 136 w 144"/>
                <a:gd name="T43" fmla="*/ 107 h 232"/>
                <a:gd name="T44" fmla="*/ 133 w 144"/>
                <a:gd name="T45" fmla="*/ 112 h 232"/>
                <a:gd name="T46" fmla="*/ 129 w 144"/>
                <a:gd name="T47" fmla="*/ 118 h 232"/>
                <a:gd name="T48" fmla="*/ 124 w 144"/>
                <a:gd name="T49" fmla="*/ 123 h 232"/>
                <a:gd name="T50" fmla="*/ 119 w 144"/>
                <a:gd name="T51" fmla="*/ 127 h 232"/>
                <a:gd name="T52" fmla="*/ 114 w 144"/>
                <a:gd name="T53" fmla="*/ 130 h 232"/>
                <a:gd name="T54" fmla="*/ 108 w 144"/>
                <a:gd name="T55" fmla="*/ 133 h 232"/>
                <a:gd name="T56" fmla="*/ 101 w 144"/>
                <a:gd name="T57" fmla="*/ 136 h 232"/>
                <a:gd name="T58" fmla="*/ 95 w 144"/>
                <a:gd name="T59" fmla="*/ 137 h 232"/>
                <a:gd name="T60" fmla="*/ 87 w 144"/>
                <a:gd name="T61" fmla="*/ 139 h 232"/>
                <a:gd name="T62" fmla="*/ 71 w 144"/>
                <a:gd name="T63" fmla="*/ 140 h 232"/>
                <a:gd name="T64" fmla="*/ 46 w 144"/>
                <a:gd name="T65" fmla="*/ 140 h 232"/>
                <a:gd name="T66" fmla="*/ 46 w 144"/>
                <a:gd name="T67" fmla="*/ 232 h 232"/>
                <a:gd name="T68" fmla="*/ 0 w 144"/>
                <a:gd name="T69" fmla="*/ 232 h 232"/>
                <a:gd name="T70" fmla="*/ 0 w 144"/>
                <a:gd name="T71" fmla="*/ 0 h 232"/>
                <a:gd name="T72" fmla="*/ 46 w 144"/>
                <a:gd name="T73" fmla="*/ 105 h 232"/>
                <a:gd name="T74" fmla="*/ 67 w 144"/>
                <a:gd name="T75" fmla="*/ 105 h 232"/>
                <a:gd name="T76" fmla="*/ 67 w 144"/>
                <a:gd name="T77" fmla="*/ 105 h 232"/>
                <a:gd name="T78" fmla="*/ 74 w 144"/>
                <a:gd name="T79" fmla="*/ 104 h 232"/>
                <a:gd name="T80" fmla="*/ 80 w 144"/>
                <a:gd name="T81" fmla="*/ 103 h 232"/>
                <a:gd name="T82" fmla="*/ 85 w 144"/>
                <a:gd name="T83" fmla="*/ 100 h 232"/>
                <a:gd name="T84" fmla="*/ 90 w 144"/>
                <a:gd name="T85" fmla="*/ 96 h 232"/>
                <a:gd name="T86" fmla="*/ 93 w 144"/>
                <a:gd name="T87" fmla="*/ 92 h 232"/>
                <a:gd name="T88" fmla="*/ 96 w 144"/>
                <a:gd name="T89" fmla="*/ 86 h 232"/>
                <a:gd name="T90" fmla="*/ 98 w 144"/>
                <a:gd name="T91" fmla="*/ 79 h 232"/>
                <a:gd name="T92" fmla="*/ 98 w 144"/>
                <a:gd name="T93" fmla="*/ 70 h 232"/>
                <a:gd name="T94" fmla="*/ 98 w 144"/>
                <a:gd name="T95" fmla="*/ 70 h 232"/>
                <a:gd name="T96" fmla="*/ 98 w 144"/>
                <a:gd name="T97" fmla="*/ 62 h 232"/>
                <a:gd name="T98" fmla="*/ 97 w 144"/>
                <a:gd name="T99" fmla="*/ 55 h 232"/>
                <a:gd name="T100" fmla="*/ 94 w 144"/>
                <a:gd name="T101" fmla="*/ 49 h 232"/>
                <a:gd name="T102" fmla="*/ 91 w 144"/>
                <a:gd name="T103" fmla="*/ 44 h 232"/>
                <a:gd name="T104" fmla="*/ 87 w 144"/>
                <a:gd name="T105" fmla="*/ 40 h 232"/>
                <a:gd name="T106" fmla="*/ 81 w 144"/>
                <a:gd name="T107" fmla="*/ 37 h 232"/>
                <a:gd name="T108" fmla="*/ 74 w 144"/>
                <a:gd name="T109" fmla="*/ 35 h 232"/>
                <a:gd name="T110" fmla="*/ 65 w 144"/>
                <a:gd name="T111" fmla="*/ 34 h 232"/>
                <a:gd name="T112" fmla="*/ 46 w 144"/>
                <a:gd name="T113" fmla="*/ 34 h 232"/>
                <a:gd name="T114" fmla="*/ 46 w 144"/>
                <a:gd name="T115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232">
                  <a:moveTo>
                    <a:pt x="0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7" y="17"/>
                  </a:lnTo>
                  <a:lnTo>
                    <a:pt x="131" y="22"/>
                  </a:lnTo>
                  <a:lnTo>
                    <a:pt x="134" y="27"/>
                  </a:lnTo>
                  <a:lnTo>
                    <a:pt x="137" y="32"/>
                  </a:lnTo>
                  <a:lnTo>
                    <a:pt x="141" y="45"/>
                  </a:lnTo>
                  <a:lnTo>
                    <a:pt x="144" y="57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78"/>
                  </a:lnTo>
                  <a:lnTo>
                    <a:pt x="143" y="86"/>
                  </a:lnTo>
                  <a:lnTo>
                    <a:pt x="141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9" y="118"/>
                  </a:lnTo>
                  <a:lnTo>
                    <a:pt x="124" y="123"/>
                  </a:lnTo>
                  <a:lnTo>
                    <a:pt x="119" y="127"/>
                  </a:lnTo>
                  <a:lnTo>
                    <a:pt x="114" y="130"/>
                  </a:lnTo>
                  <a:lnTo>
                    <a:pt x="108" y="133"/>
                  </a:lnTo>
                  <a:lnTo>
                    <a:pt x="101" y="136"/>
                  </a:lnTo>
                  <a:lnTo>
                    <a:pt x="95" y="137"/>
                  </a:lnTo>
                  <a:lnTo>
                    <a:pt x="87" y="139"/>
                  </a:lnTo>
                  <a:lnTo>
                    <a:pt x="71" y="140"/>
                  </a:lnTo>
                  <a:lnTo>
                    <a:pt x="46" y="140"/>
                  </a:lnTo>
                  <a:lnTo>
                    <a:pt x="46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6" y="105"/>
                  </a:moveTo>
                  <a:lnTo>
                    <a:pt x="67" y="105"/>
                  </a:lnTo>
                  <a:lnTo>
                    <a:pt x="67" y="105"/>
                  </a:lnTo>
                  <a:lnTo>
                    <a:pt x="74" y="104"/>
                  </a:lnTo>
                  <a:lnTo>
                    <a:pt x="80" y="103"/>
                  </a:lnTo>
                  <a:lnTo>
                    <a:pt x="85" y="100"/>
                  </a:lnTo>
                  <a:lnTo>
                    <a:pt x="90" y="96"/>
                  </a:lnTo>
                  <a:lnTo>
                    <a:pt x="93" y="92"/>
                  </a:lnTo>
                  <a:lnTo>
                    <a:pt x="96" y="86"/>
                  </a:lnTo>
                  <a:lnTo>
                    <a:pt x="98" y="7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62"/>
                  </a:lnTo>
                  <a:lnTo>
                    <a:pt x="97" y="55"/>
                  </a:lnTo>
                  <a:lnTo>
                    <a:pt x="94" y="49"/>
                  </a:lnTo>
                  <a:lnTo>
                    <a:pt x="91" y="44"/>
                  </a:lnTo>
                  <a:lnTo>
                    <a:pt x="87" y="40"/>
                  </a:lnTo>
                  <a:lnTo>
                    <a:pt x="81" y="37"/>
                  </a:lnTo>
                  <a:lnTo>
                    <a:pt x="74" y="35"/>
                  </a:lnTo>
                  <a:lnTo>
                    <a:pt x="65" y="34"/>
                  </a:lnTo>
                  <a:lnTo>
                    <a:pt x="46" y="34"/>
                  </a:lnTo>
                  <a:lnTo>
                    <a:pt x="46" y="105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8188325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/>
            <p:cNvSpPr>
              <a:spLocks noEditPoints="1"/>
            </p:cNvSpPr>
            <p:nvPr userDrawn="1"/>
          </p:nvSpPr>
          <p:spPr bwMode="auto">
            <a:xfrm>
              <a:off x="8315325" y="4805363"/>
              <a:ext cx="82550" cy="123825"/>
            </a:xfrm>
            <a:custGeom>
              <a:avLst/>
              <a:gdLst>
                <a:gd name="T0" fmla="*/ 87 w 157"/>
                <a:gd name="T1" fmla="*/ 0 h 232"/>
                <a:gd name="T2" fmla="*/ 101 w 157"/>
                <a:gd name="T3" fmla="*/ 1 h 232"/>
                <a:gd name="T4" fmla="*/ 124 w 157"/>
                <a:gd name="T5" fmla="*/ 9 h 232"/>
                <a:gd name="T6" fmla="*/ 132 w 157"/>
                <a:gd name="T7" fmla="*/ 15 h 232"/>
                <a:gd name="T8" fmla="*/ 139 w 157"/>
                <a:gd name="T9" fmla="*/ 23 h 232"/>
                <a:gd name="T10" fmla="*/ 144 w 157"/>
                <a:gd name="T11" fmla="*/ 33 h 232"/>
                <a:gd name="T12" fmla="*/ 147 w 157"/>
                <a:gd name="T13" fmla="*/ 46 h 232"/>
                <a:gd name="T14" fmla="*/ 149 w 157"/>
                <a:gd name="T15" fmla="*/ 60 h 232"/>
                <a:gd name="T16" fmla="*/ 146 w 157"/>
                <a:gd name="T17" fmla="*/ 81 h 232"/>
                <a:gd name="T18" fmla="*/ 139 w 157"/>
                <a:gd name="T19" fmla="*/ 98 h 232"/>
                <a:gd name="T20" fmla="*/ 127 w 157"/>
                <a:gd name="T21" fmla="*/ 110 h 232"/>
                <a:gd name="T22" fmla="*/ 110 w 157"/>
                <a:gd name="T23" fmla="*/ 118 h 232"/>
                <a:gd name="T24" fmla="*/ 110 w 157"/>
                <a:gd name="T25" fmla="*/ 118 h 232"/>
                <a:gd name="T26" fmla="*/ 129 w 157"/>
                <a:gd name="T27" fmla="*/ 124 h 232"/>
                <a:gd name="T28" fmla="*/ 136 w 157"/>
                <a:gd name="T29" fmla="*/ 129 h 232"/>
                <a:gd name="T30" fmla="*/ 140 w 157"/>
                <a:gd name="T31" fmla="*/ 137 h 232"/>
                <a:gd name="T32" fmla="*/ 146 w 157"/>
                <a:gd name="T33" fmla="*/ 157 h 232"/>
                <a:gd name="T34" fmla="*/ 147 w 157"/>
                <a:gd name="T35" fmla="*/ 188 h 232"/>
                <a:gd name="T36" fmla="*/ 148 w 157"/>
                <a:gd name="T37" fmla="*/ 205 h 232"/>
                <a:gd name="T38" fmla="*/ 151 w 157"/>
                <a:gd name="T39" fmla="*/ 221 h 232"/>
                <a:gd name="T40" fmla="*/ 155 w 157"/>
                <a:gd name="T41" fmla="*/ 228 h 232"/>
                <a:gd name="T42" fmla="*/ 157 w 157"/>
                <a:gd name="T43" fmla="*/ 232 h 232"/>
                <a:gd name="T44" fmla="*/ 108 w 157"/>
                <a:gd name="T45" fmla="*/ 232 h 232"/>
                <a:gd name="T46" fmla="*/ 103 w 157"/>
                <a:gd name="T47" fmla="*/ 221 h 232"/>
                <a:gd name="T48" fmla="*/ 102 w 157"/>
                <a:gd name="T49" fmla="*/ 208 h 232"/>
                <a:gd name="T50" fmla="*/ 100 w 157"/>
                <a:gd name="T51" fmla="*/ 163 h 232"/>
                <a:gd name="T52" fmla="*/ 99 w 157"/>
                <a:gd name="T53" fmla="*/ 151 h 232"/>
                <a:gd name="T54" fmla="*/ 94 w 157"/>
                <a:gd name="T55" fmla="*/ 142 h 232"/>
                <a:gd name="T56" fmla="*/ 84 w 157"/>
                <a:gd name="T57" fmla="*/ 136 h 232"/>
                <a:gd name="T58" fmla="*/ 72 w 157"/>
                <a:gd name="T59" fmla="*/ 134 h 232"/>
                <a:gd name="T60" fmla="*/ 48 w 157"/>
                <a:gd name="T61" fmla="*/ 232 h 232"/>
                <a:gd name="T62" fmla="*/ 0 w 157"/>
                <a:gd name="T63" fmla="*/ 0 h 232"/>
                <a:gd name="T64" fmla="*/ 67 w 157"/>
                <a:gd name="T65" fmla="*/ 101 h 232"/>
                <a:gd name="T66" fmla="*/ 75 w 157"/>
                <a:gd name="T67" fmla="*/ 101 h 232"/>
                <a:gd name="T68" fmla="*/ 87 w 157"/>
                <a:gd name="T69" fmla="*/ 97 h 232"/>
                <a:gd name="T70" fmla="*/ 97 w 157"/>
                <a:gd name="T71" fmla="*/ 89 h 232"/>
                <a:gd name="T72" fmla="*/ 102 w 157"/>
                <a:gd name="T73" fmla="*/ 75 h 232"/>
                <a:gd name="T74" fmla="*/ 102 w 157"/>
                <a:gd name="T75" fmla="*/ 67 h 232"/>
                <a:gd name="T76" fmla="*/ 100 w 157"/>
                <a:gd name="T77" fmla="*/ 53 h 232"/>
                <a:gd name="T78" fmla="*/ 94 w 157"/>
                <a:gd name="T79" fmla="*/ 43 h 232"/>
                <a:gd name="T80" fmla="*/ 83 w 157"/>
                <a:gd name="T81" fmla="*/ 37 h 232"/>
                <a:gd name="T82" fmla="*/ 69 w 157"/>
                <a:gd name="T83" fmla="*/ 34 h 232"/>
                <a:gd name="T84" fmla="*/ 48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101" y="1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28" y="12"/>
                  </a:lnTo>
                  <a:lnTo>
                    <a:pt x="132" y="15"/>
                  </a:lnTo>
                  <a:lnTo>
                    <a:pt x="136" y="19"/>
                  </a:lnTo>
                  <a:lnTo>
                    <a:pt x="139" y="23"/>
                  </a:lnTo>
                  <a:lnTo>
                    <a:pt x="142" y="28"/>
                  </a:lnTo>
                  <a:lnTo>
                    <a:pt x="144" y="33"/>
                  </a:lnTo>
                  <a:lnTo>
                    <a:pt x="146" y="40"/>
                  </a:lnTo>
                  <a:lnTo>
                    <a:pt x="147" y="4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8" y="71"/>
                  </a:lnTo>
                  <a:lnTo>
                    <a:pt x="146" y="81"/>
                  </a:lnTo>
                  <a:lnTo>
                    <a:pt x="143" y="90"/>
                  </a:lnTo>
                  <a:lnTo>
                    <a:pt x="139" y="98"/>
                  </a:lnTo>
                  <a:lnTo>
                    <a:pt x="134" y="104"/>
                  </a:lnTo>
                  <a:lnTo>
                    <a:pt x="127" y="110"/>
                  </a:lnTo>
                  <a:lnTo>
                    <a:pt x="119" y="114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21" y="120"/>
                  </a:lnTo>
                  <a:lnTo>
                    <a:pt x="129" y="124"/>
                  </a:lnTo>
                  <a:lnTo>
                    <a:pt x="133" y="126"/>
                  </a:lnTo>
                  <a:lnTo>
                    <a:pt x="136" y="129"/>
                  </a:lnTo>
                  <a:lnTo>
                    <a:pt x="138" y="133"/>
                  </a:lnTo>
                  <a:lnTo>
                    <a:pt x="140" y="137"/>
                  </a:lnTo>
                  <a:lnTo>
                    <a:pt x="144" y="146"/>
                  </a:lnTo>
                  <a:lnTo>
                    <a:pt x="146" y="157"/>
                  </a:lnTo>
                  <a:lnTo>
                    <a:pt x="147" y="171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8" y="205"/>
                  </a:lnTo>
                  <a:lnTo>
                    <a:pt x="149" y="217"/>
                  </a:lnTo>
                  <a:lnTo>
                    <a:pt x="151" y="221"/>
                  </a:lnTo>
                  <a:lnTo>
                    <a:pt x="152" y="225"/>
                  </a:lnTo>
                  <a:lnTo>
                    <a:pt x="155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5" y="227"/>
                  </a:lnTo>
                  <a:lnTo>
                    <a:pt x="103" y="221"/>
                  </a:lnTo>
                  <a:lnTo>
                    <a:pt x="102" y="215"/>
                  </a:lnTo>
                  <a:lnTo>
                    <a:pt x="102" y="208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100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4" y="142"/>
                  </a:lnTo>
                  <a:lnTo>
                    <a:pt x="89" y="139"/>
                  </a:lnTo>
                  <a:lnTo>
                    <a:pt x="84" y="136"/>
                  </a:lnTo>
                  <a:lnTo>
                    <a:pt x="79" y="135"/>
                  </a:lnTo>
                  <a:lnTo>
                    <a:pt x="72" y="134"/>
                  </a:lnTo>
                  <a:lnTo>
                    <a:pt x="48" y="134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8" y="101"/>
                  </a:moveTo>
                  <a:lnTo>
                    <a:pt x="67" y="101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7" y="89"/>
                  </a:lnTo>
                  <a:lnTo>
                    <a:pt x="100" y="83"/>
                  </a:lnTo>
                  <a:lnTo>
                    <a:pt x="102" y="7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2" y="59"/>
                  </a:lnTo>
                  <a:lnTo>
                    <a:pt x="100" y="53"/>
                  </a:lnTo>
                  <a:lnTo>
                    <a:pt x="98" y="48"/>
                  </a:lnTo>
                  <a:lnTo>
                    <a:pt x="94" y="43"/>
                  </a:lnTo>
                  <a:lnTo>
                    <a:pt x="89" y="40"/>
                  </a:lnTo>
                  <a:lnTo>
                    <a:pt x="83" y="37"/>
                  </a:lnTo>
                  <a:lnTo>
                    <a:pt x="77" y="35"/>
                  </a:lnTo>
                  <a:lnTo>
                    <a:pt x="69" y="34"/>
                  </a:lnTo>
                  <a:lnTo>
                    <a:pt x="48" y="34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8413750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3"/>
            <p:cNvSpPr>
              <a:spLocks/>
            </p:cNvSpPr>
            <p:nvPr userDrawn="1"/>
          </p:nvSpPr>
          <p:spPr bwMode="auto">
            <a:xfrm>
              <a:off x="8497888" y="4805363"/>
              <a:ext cx="80963" cy="123825"/>
            </a:xfrm>
            <a:custGeom>
              <a:avLst/>
              <a:gdLst>
                <a:gd name="T0" fmla="*/ 54 w 154"/>
                <a:gd name="T1" fmla="*/ 0 h 232"/>
                <a:gd name="T2" fmla="*/ 111 w 154"/>
                <a:gd name="T3" fmla="*/ 159 h 232"/>
                <a:gd name="T4" fmla="*/ 112 w 154"/>
                <a:gd name="T5" fmla="*/ 159 h 232"/>
                <a:gd name="T6" fmla="*/ 112 w 154"/>
                <a:gd name="T7" fmla="*/ 0 h 232"/>
                <a:gd name="T8" fmla="*/ 154 w 154"/>
                <a:gd name="T9" fmla="*/ 0 h 232"/>
                <a:gd name="T10" fmla="*/ 154 w 154"/>
                <a:gd name="T11" fmla="*/ 232 h 232"/>
                <a:gd name="T12" fmla="*/ 102 w 154"/>
                <a:gd name="T13" fmla="*/ 232 h 232"/>
                <a:gd name="T14" fmla="*/ 44 w 154"/>
                <a:gd name="T15" fmla="*/ 70 h 232"/>
                <a:gd name="T16" fmla="*/ 44 w 154"/>
                <a:gd name="T17" fmla="*/ 70 h 232"/>
                <a:gd name="T18" fmla="*/ 44 w 154"/>
                <a:gd name="T19" fmla="*/ 232 h 232"/>
                <a:gd name="T20" fmla="*/ 0 w 154"/>
                <a:gd name="T21" fmla="*/ 232 h 232"/>
                <a:gd name="T22" fmla="*/ 0 w 154"/>
                <a:gd name="T23" fmla="*/ 0 h 232"/>
                <a:gd name="T24" fmla="*/ 54 w 154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32">
                  <a:moveTo>
                    <a:pt x="54" y="0"/>
                  </a:moveTo>
                  <a:lnTo>
                    <a:pt x="111" y="159"/>
                  </a:lnTo>
                  <a:lnTo>
                    <a:pt x="112" y="159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54" y="232"/>
                  </a:lnTo>
                  <a:lnTo>
                    <a:pt x="102" y="23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4"/>
            <p:cNvSpPr>
              <a:spLocks noEditPoints="1"/>
            </p:cNvSpPr>
            <p:nvPr userDrawn="1"/>
          </p:nvSpPr>
          <p:spPr bwMode="auto">
            <a:xfrm>
              <a:off x="8589963" y="4805363"/>
              <a:ext cx="95250" cy="123825"/>
            </a:xfrm>
            <a:custGeom>
              <a:avLst/>
              <a:gdLst>
                <a:gd name="T0" fmla="*/ 61 w 180"/>
                <a:gd name="T1" fmla="*/ 0 h 232"/>
                <a:gd name="T2" fmla="*/ 119 w 180"/>
                <a:gd name="T3" fmla="*/ 0 h 232"/>
                <a:gd name="T4" fmla="*/ 180 w 180"/>
                <a:gd name="T5" fmla="*/ 232 h 232"/>
                <a:gd name="T6" fmla="*/ 131 w 180"/>
                <a:gd name="T7" fmla="*/ 232 h 232"/>
                <a:gd name="T8" fmla="*/ 121 w 180"/>
                <a:gd name="T9" fmla="*/ 183 h 232"/>
                <a:gd name="T10" fmla="*/ 59 w 180"/>
                <a:gd name="T11" fmla="*/ 183 h 232"/>
                <a:gd name="T12" fmla="*/ 48 w 180"/>
                <a:gd name="T13" fmla="*/ 232 h 232"/>
                <a:gd name="T14" fmla="*/ 0 w 180"/>
                <a:gd name="T15" fmla="*/ 232 h 232"/>
                <a:gd name="T16" fmla="*/ 61 w 180"/>
                <a:gd name="T17" fmla="*/ 0 h 232"/>
                <a:gd name="T18" fmla="*/ 67 w 180"/>
                <a:gd name="T19" fmla="*/ 145 h 232"/>
                <a:gd name="T20" fmla="*/ 113 w 180"/>
                <a:gd name="T21" fmla="*/ 145 h 232"/>
                <a:gd name="T22" fmla="*/ 90 w 180"/>
                <a:gd name="T23" fmla="*/ 41 h 232"/>
                <a:gd name="T24" fmla="*/ 90 w 180"/>
                <a:gd name="T25" fmla="*/ 41 h 232"/>
                <a:gd name="T26" fmla="*/ 67 w 180"/>
                <a:gd name="T27" fmla="*/ 1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32">
                  <a:moveTo>
                    <a:pt x="61" y="0"/>
                  </a:moveTo>
                  <a:lnTo>
                    <a:pt x="119" y="0"/>
                  </a:lnTo>
                  <a:lnTo>
                    <a:pt x="180" y="232"/>
                  </a:lnTo>
                  <a:lnTo>
                    <a:pt x="131" y="232"/>
                  </a:lnTo>
                  <a:lnTo>
                    <a:pt x="121" y="183"/>
                  </a:lnTo>
                  <a:lnTo>
                    <a:pt x="59" y="183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61" y="0"/>
                  </a:lnTo>
                  <a:close/>
                  <a:moveTo>
                    <a:pt x="67" y="145"/>
                  </a:moveTo>
                  <a:lnTo>
                    <a:pt x="113" y="145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6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5"/>
            <p:cNvSpPr>
              <a:spLocks/>
            </p:cNvSpPr>
            <p:nvPr userDrawn="1"/>
          </p:nvSpPr>
          <p:spPr bwMode="auto">
            <a:xfrm>
              <a:off x="8691563" y="4805363"/>
              <a:ext cx="77788" cy="125413"/>
            </a:xfrm>
            <a:custGeom>
              <a:avLst/>
              <a:gdLst>
                <a:gd name="T0" fmla="*/ 46 w 148"/>
                <a:gd name="T1" fmla="*/ 0 h 236"/>
                <a:gd name="T2" fmla="*/ 46 w 148"/>
                <a:gd name="T3" fmla="*/ 162 h 236"/>
                <a:gd name="T4" fmla="*/ 46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49 w 148"/>
                <a:gd name="T11" fmla="*/ 184 h 236"/>
                <a:gd name="T12" fmla="*/ 52 w 148"/>
                <a:gd name="T13" fmla="*/ 190 h 236"/>
                <a:gd name="T14" fmla="*/ 55 w 148"/>
                <a:gd name="T15" fmla="*/ 195 h 236"/>
                <a:gd name="T16" fmla="*/ 60 w 148"/>
                <a:gd name="T17" fmla="*/ 199 h 236"/>
                <a:gd name="T18" fmla="*/ 67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2 w 148"/>
                <a:gd name="T25" fmla="*/ 202 h 236"/>
                <a:gd name="T26" fmla="*/ 88 w 148"/>
                <a:gd name="T27" fmla="*/ 199 h 236"/>
                <a:gd name="T28" fmla="*/ 92 w 148"/>
                <a:gd name="T29" fmla="*/ 195 h 236"/>
                <a:gd name="T30" fmla="*/ 96 w 148"/>
                <a:gd name="T31" fmla="*/ 190 h 236"/>
                <a:gd name="T32" fmla="*/ 98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1 w 148"/>
                <a:gd name="T39" fmla="*/ 162 h 236"/>
                <a:gd name="T40" fmla="*/ 101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8 w 148"/>
                <a:gd name="T49" fmla="*/ 172 h 236"/>
                <a:gd name="T50" fmla="*/ 147 w 148"/>
                <a:gd name="T51" fmla="*/ 182 h 236"/>
                <a:gd name="T52" fmla="*/ 144 w 148"/>
                <a:gd name="T53" fmla="*/ 190 h 236"/>
                <a:gd name="T54" fmla="*/ 141 w 148"/>
                <a:gd name="T55" fmla="*/ 199 h 236"/>
                <a:gd name="T56" fmla="*/ 138 w 148"/>
                <a:gd name="T57" fmla="*/ 206 h 236"/>
                <a:gd name="T58" fmla="*/ 134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8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59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6 w 148"/>
                <a:gd name="T97" fmla="*/ 200 h 236"/>
                <a:gd name="T98" fmla="*/ 4 w 148"/>
                <a:gd name="T99" fmla="*/ 191 h 236"/>
                <a:gd name="T100" fmla="*/ 2 w 148"/>
                <a:gd name="T101" fmla="*/ 182 h 236"/>
                <a:gd name="T102" fmla="*/ 1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6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6" y="0"/>
                  </a:moveTo>
                  <a:lnTo>
                    <a:pt x="46" y="162"/>
                  </a:lnTo>
                  <a:lnTo>
                    <a:pt x="46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49" y="184"/>
                  </a:lnTo>
                  <a:lnTo>
                    <a:pt x="52" y="190"/>
                  </a:lnTo>
                  <a:lnTo>
                    <a:pt x="55" y="195"/>
                  </a:lnTo>
                  <a:lnTo>
                    <a:pt x="60" y="199"/>
                  </a:lnTo>
                  <a:lnTo>
                    <a:pt x="67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2" y="202"/>
                  </a:lnTo>
                  <a:lnTo>
                    <a:pt x="88" y="199"/>
                  </a:lnTo>
                  <a:lnTo>
                    <a:pt x="92" y="195"/>
                  </a:lnTo>
                  <a:lnTo>
                    <a:pt x="96" y="190"/>
                  </a:lnTo>
                  <a:lnTo>
                    <a:pt x="98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1" y="162"/>
                  </a:lnTo>
                  <a:lnTo>
                    <a:pt x="101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8" y="172"/>
                  </a:lnTo>
                  <a:lnTo>
                    <a:pt x="147" y="182"/>
                  </a:lnTo>
                  <a:lnTo>
                    <a:pt x="144" y="190"/>
                  </a:lnTo>
                  <a:lnTo>
                    <a:pt x="141" y="199"/>
                  </a:lnTo>
                  <a:lnTo>
                    <a:pt x="138" y="206"/>
                  </a:lnTo>
                  <a:lnTo>
                    <a:pt x="134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8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59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6" y="200"/>
                  </a:lnTo>
                  <a:lnTo>
                    <a:pt x="4" y="191"/>
                  </a:lnTo>
                  <a:lnTo>
                    <a:pt x="2" y="182"/>
                  </a:lnTo>
                  <a:lnTo>
                    <a:pt x="1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6"/>
            <p:cNvSpPr>
              <a:spLocks/>
            </p:cNvSpPr>
            <p:nvPr userDrawn="1"/>
          </p:nvSpPr>
          <p:spPr bwMode="auto">
            <a:xfrm>
              <a:off x="8789988" y="4805363"/>
              <a:ext cx="69850" cy="123825"/>
            </a:xfrm>
            <a:custGeom>
              <a:avLst/>
              <a:gdLst>
                <a:gd name="T0" fmla="*/ 0 w 130"/>
                <a:gd name="T1" fmla="*/ 232 h 232"/>
                <a:gd name="T2" fmla="*/ 0 w 130"/>
                <a:gd name="T3" fmla="*/ 0 h 232"/>
                <a:gd name="T4" fmla="*/ 47 w 130"/>
                <a:gd name="T5" fmla="*/ 0 h 232"/>
                <a:gd name="T6" fmla="*/ 47 w 130"/>
                <a:gd name="T7" fmla="*/ 193 h 232"/>
                <a:gd name="T8" fmla="*/ 130 w 130"/>
                <a:gd name="T9" fmla="*/ 193 h 232"/>
                <a:gd name="T10" fmla="*/ 130 w 130"/>
                <a:gd name="T11" fmla="*/ 232 h 232"/>
                <a:gd name="T12" fmla="*/ 0 w 130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2">
                  <a:moveTo>
                    <a:pt x="0" y="232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93"/>
                  </a:lnTo>
                  <a:lnTo>
                    <a:pt x="130" y="193"/>
                  </a:lnTo>
                  <a:lnTo>
                    <a:pt x="13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8848725" y="4805363"/>
              <a:ext cx="77788" cy="123825"/>
            </a:xfrm>
            <a:custGeom>
              <a:avLst/>
              <a:gdLst>
                <a:gd name="T0" fmla="*/ 148 w 148"/>
                <a:gd name="T1" fmla="*/ 0 h 232"/>
                <a:gd name="T2" fmla="*/ 148 w 148"/>
                <a:gd name="T3" fmla="*/ 39 h 232"/>
                <a:gd name="T4" fmla="*/ 97 w 148"/>
                <a:gd name="T5" fmla="*/ 39 h 232"/>
                <a:gd name="T6" fmla="*/ 97 w 148"/>
                <a:gd name="T7" fmla="*/ 232 h 232"/>
                <a:gd name="T8" fmla="*/ 51 w 148"/>
                <a:gd name="T9" fmla="*/ 232 h 232"/>
                <a:gd name="T10" fmla="*/ 51 w 148"/>
                <a:gd name="T11" fmla="*/ 39 h 232"/>
                <a:gd name="T12" fmla="*/ 0 w 148"/>
                <a:gd name="T13" fmla="*/ 39 h 232"/>
                <a:gd name="T14" fmla="*/ 0 w 148"/>
                <a:gd name="T15" fmla="*/ 0 h 232"/>
                <a:gd name="T16" fmla="*/ 148 w 148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32">
                  <a:moveTo>
                    <a:pt x="148" y="0"/>
                  </a:moveTo>
                  <a:lnTo>
                    <a:pt x="148" y="39"/>
                  </a:lnTo>
                  <a:lnTo>
                    <a:pt x="97" y="39"/>
                  </a:lnTo>
                  <a:lnTo>
                    <a:pt x="97" y="232"/>
                  </a:lnTo>
                  <a:lnTo>
                    <a:pt x="51" y="232"/>
                  </a:lnTo>
                  <a:lnTo>
                    <a:pt x="51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32" name="Picture 18" descr="C:\Users\ARNAUD~1\AppData\Local\Temp\VMwareDnD\933dad87\3_brands_logotypes_b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1" y="9558414"/>
            <a:ext cx="578070" cy="15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74"/>
          <p:cNvSpPr txBox="1">
            <a:spLocks noChangeArrowheads="1"/>
          </p:cNvSpPr>
          <p:nvPr/>
        </p:nvSpPr>
        <p:spPr bwMode="auto">
          <a:xfrm>
            <a:off x="3580992" y="9534790"/>
            <a:ext cx="159316" cy="17502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72996" tIns="32442" rIns="68670" bIns="37849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b="0" dirty="0" smtClean="0"/>
              <a:t>A</a:t>
            </a:r>
            <a:endParaRPr lang="en-GB" sz="800" b="0" dirty="0">
              <a:cs typeface="+mn-cs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1816573" y="9532741"/>
            <a:ext cx="0" cy="17706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/>
          <p:cNvGrpSpPr/>
          <p:nvPr/>
        </p:nvGrpSpPr>
        <p:grpSpPr>
          <a:xfrm>
            <a:off x="1888525" y="9552809"/>
            <a:ext cx="1619083" cy="160414"/>
            <a:chOff x="1033463" y="2252663"/>
            <a:chExt cx="7077075" cy="638175"/>
          </a:xfrm>
        </p:grpSpPr>
        <p:sp>
          <p:nvSpPr>
            <p:cNvPr id="36" name="Freeform 6"/>
            <p:cNvSpPr>
              <a:spLocks noEditPoints="1"/>
            </p:cNvSpPr>
            <p:nvPr userDrawn="1"/>
          </p:nvSpPr>
          <p:spPr bwMode="auto">
            <a:xfrm>
              <a:off x="1042988" y="2592388"/>
              <a:ext cx="7067550" cy="298450"/>
            </a:xfrm>
            <a:custGeom>
              <a:avLst/>
              <a:gdLst>
                <a:gd name="T0" fmla="*/ 4312 w 4452"/>
                <a:gd name="T1" fmla="*/ 56 h 188"/>
                <a:gd name="T2" fmla="*/ 4156 w 4452"/>
                <a:gd name="T3" fmla="*/ 86 h 188"/>
                <a:gd name="T4" fmla="*/ 4120 w 4452"/>
                <a:gd name="T5" fmla="*/ 124 h 188"/>
                <a:gd name="T6" fmla="*/ 4168 w 4452"/>
                <a:gd name="T7" fmla="*/ 104 h 188"/>
                <a:gd name="T8" fmla="*/ 4030 w 4452"/>
                <a:gd name="T9" fmla="*/ 186 h 188"/>
                <a:gd name="T10" fmla="*/ 3856 w 4452"/>
                <a:gd name="T11" fmla="*/ 56 h 188"/>
                <a:gd name="T12" fmla="*/ 3800 w 4452"/>
                <a:gd name="T13" fmla="*/ 126 h 188"/>
                <a:gd name="T14" fmla="*/ 3878 w 4452"/>
                <a:gd name="T15" fmla="*/ 46 h 188"/>
                <a:gd name="T16" fmla="*/ 3710 w 4452"/>
                <a:gd name="T17" fmla="*/ 60 h 188"/>
                <a:gd name="T18" fmla="*/ 3684 w 4452"/>
                <a:gd name="T19" fmla="*/ 172 h 188"/>
                <a:gd name="T20" fmla="*/ 3626 w 4452"/>
                <a:gd name="T21" fmla="*/ 160 h 188"/>
                <a:gd name="T22" fmla="*/ 3746 w 4452"/>
                <a:gd name="T23" fmla="*/ 152 h 188"/>
                <a:gd name="T24" fmla="*/ 3694 w 4452"/>
                <a:gd name="T25" fmla="*/ 36 h 188"/>
                <a:gd name="T26" fmla="*/ 3536 w 4452"/>
                <a:gd name="T27" fmla="*/ 54 h 188"/>
                <a:gd name="T28" fmla="*/ 3488 w 4452"/>
                <a:gd name="T29" fmla="*/ 54 h 188"/>
                <a:gd name="T30" fmla="*/ 3558 w 4452"/>
                <a:gd name="T31" fmla="*/ 126 h 188"/>
                <a:gd name="T32" fmla="*/ 3574 w 4452"/>
                <a:gd name="T33" fmla="*/ 48 h 188"/>
                <a:gd name="T34" fmla="*/ 3424 w 4452"/>
                <a:gd name="T35" fmla="*/ 82 h 188"/>
                <a:gd name="T36" fmla="*/ 3424 w 4452"/>
                <a:gd name="T37" fmla="*/ 118 h 188"/>
                <a:gd name="T38" fmla="*/ 3386 w 4452"/>
                <a:gd name="T39" fmla="*/ 38 h 188"/>
                <a:gd name="T40" fmla="*/ 3048 w 4452"/>
                <a:gd name="T41" fmla="*/ 38 h 188"/>
                <a:gd name="T42" fmla="*/ 2934 w 4452"/>
                <a:gd name="T43" fmla="*/ 166 h 188"/>
                <a:gd name="T44" fmla="*/ 2924 w 4452"/>
                <a:gd name="T45" fmla="*/ 182 h 188"/>
                <a:gd name="T46" fmla="*/ 2802 w 4452"/>
                <a:gd name="T47" fmla="*/ 82 h 188"/>
                <a:gd name="T48" fmla="*/ 2628 w 4452"/>
                <a:gd name="T49" fmla="*/ 70 h 188"/>
                <a:gd name="T50" fmla="*/ 2490 w 4452"/>
                <a:gd name="T51" fmla="*/ 56 h 188"/>
                <a:gd name="T52" fmla="*/ 2416 w 4452"/>
                <a:gd name="T53" fmla="*/ 92 h 188"/>
                <a:gd name="T54" fmla="*/ 2394 w 4452"/>
                <a:gd name="T55" fmla="*/ 134 h 188"/>
                <a:gd name="T56" fmla="*/ 2434 w 4452"/>
                <a:gd name="T57" fmla="*/ 100 h 188"/>
                <a:gd name="T58" fmla="*/ 2278 w 4452"/>
                <a:gd name="T59" fmla="*/ 36 h 188"/>
                <a:gd name="T60" fmla="*/ 1986 w 4452"/>
                <a:gd name="T61" fmla="*/ 38 h 188"/>
                <a:gd name="T62" fmla="*/ 1874 w 4452"/>
                <a:gd name="T63" fmla="*/ 166 h 188"/>
                <a:gd name="T64" fmla="*/ 1862 w 4452"/>
                <a:gd name="T65" fmla="*/ 182 h 188"/>
                <a:gd name="T66" fmla="*/ 1742 w 4452"/>
                <a:gd name="T67" fmla="*/ 82 h 188"/>
                <a:gd name="T68" fmla="*/ 1566 w 4452"/>
                <a:gd name="T69" fmla="*/ 70 h 188"/>
                <a:gd name="T70" fmla="*/ 1430 w 4452"/>
                <a:gd name="T71" fmla="*/ 56 h 188"/>
                <a:gd name="T72" fmla="*/ 1354 w 4452"/>
                <a:gd name="T73" fmla="*/ 92 h 188"/>
                <a:gd name="T74" fmla="*/ 1332 w 4452"/>
                <a:gd name="T75" fmla="*/ 134 h 188"/>
                <a:gd name="T76" fmla="*/ 1372 w 4452"/>
                <a:gd name="T77" fmla="*/ 100 h 188"/>
                <a:gd name="T78" fmla="*/ 1142 w 4452"/>
                <a:gd name="T79" fmla="*/ 0 h 188"/>
                <a:gd name="T80" fmla="*/ 994 w 4452"/>
                <a:gd name="T81" fmla="*/ 186 h 188"/>
                <a:gd name="T82" fmla="*/ 818 w 4452"/>
                <a:gd name="T83" fmla="*/ 118 h 188"/>
                <a:gd name="T84" fmla="*/ 656 w 4452"/>
                <a:gd name="T85" fmla="*/ 54 h 188"/>
                <a:gd name="T86" fmla="*/ 610 w 4452"/>
                <a:gd name="T87" fmla="*/ 54 h 188"/>
                <a:gd name="T88" fmla="*/ 678 w 4452"/>
                <a:gd name="T89" fmla="*/ 126 h 188"/>
                <a:gd name="T90" fmla="*/ 694 w 4452"/>
                <a:gd name="T91" fmla="*/ 48 h 188"/>
                <a:gd name="T92" fmla="*/ 544 w 4452"/>
                <a:gd name="T93" fmla="*/ 82 h 188"/>
                <a:gd name="T94" fmla="*/ 544 w 4452"/>
                <a:gd name="T95" fmla="*/ 118 h 188"/>
                <a:gd name="T96" fmla="*/ 506 w 4452"/>
                <a:gd name="T97" fmla="*/ 38 h 188"/>
                <a:gd name="T98" fmla="*/ 404 w 4452"/>
                <a:gd name="T99" fmla="*/ 96 h 188"/>
                <a:gd name="T100" fmla="*/ 318 w 4452"/>
                <a:gd name="T101" fmla="*/ 156 h 188"/>
                <a:gd name="T102" fmla="*/ 324 w 4452"/>
                <a:gd name="T103" fmla="*/ 184 h 188"/>
                <a:gd name="T104" fmla="*/ 422 w 4452"/>
                <a:gd name="T105" fmla="*/ 92 h 188"/>
                <a:gd name="T106" fmla="*/ 302 w 4452"/>
                <a:gd name="T107" fmla="*/ 56 h 188"/>
                <a:gd name="T108" fmla="*/ 238 w 4452"/>
                <a:gd name="T109" fmla="*/ 78 h 188"/>
                <a:gd name="T110" fmla="*/ 192 w 4452"/>
                <a:gd name="T111" fmla="*/ 122 h 188"/>
                <a:gd name="T112" fmla="*/ 242 w 4452"/>
                <a:gd name="T113" fmla="*/ 110 h 188"/>
                <a:gd name="T114" fmla="*/ 138 w 4452"/>
                <a:gd name="T115" fmla="*/ 186 h 188"/>
                <a:gd name="T116" fmla="*/ 80 w 4452"/>
                <a:gd name="T117" fmla="*/ 104 h 188"/>
                <a:gd name="T118" fmla="*/ 114 w 4452"/>
                <a:gd name="T119" fmla="*/ 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52" h="188">
                  <a:moveTo>
                    <a:pt x="4394" y="186"/>
                  </a:moveTo>
                  <a:lnTo>
                    <a:pt x="4394" y="124"/>
                  </a:lnTo>
                  <a:lnTo>
                    <a:pt x="4452" y="38"/>
                  </a:lnTo>
                  <a:lnTo>
                    <a:pt x="4430" y="38"/>
                  </a:lnTo>
                  <a:lnTo>
                    <a:pt x="4400" y="82"/>
                  </a:lnTo>
                  <a:lnTo>
                    <a:pt x="4400" y="82"/>
                  </a:lnTo>
                  <a:lnTo>
                    <a:pt x="4384" y="108"/>
                  </a:lnTo>
                  <a:lnTo>
                    <a:pt x="4384" y="108"/>
                  </a:lnTo>
                  <a:lnTo>
                    <a:pt x="4370" y="82"/>
                  </a:lnTo>
                  <a:lnTo>
                    <a:pt x="4340" y="38"/>
                  </a:lnTo>
                  <a:lnTo>
                    <a:pt x="4316" y="38"/>
                  </a:lnTo>
                  <a:lnTo>
                    <a:pt x="4374" y="124"/>
                  </a:lnTo>
                  <a:lnTo>
                    <a:pt x="4374" y="186"/>
                  </a:lnTo>
                  <a:lnTo>
                    <a:pt x="4394" y="186"/>
                  </a:lnTo>
                  <a:close/>
                  <a:moveTo>
                    <a:pt x="4262" y="186"/>
                  </a:moveTo>
                  <a:lnTo>
                    <a:pt x="4262" y="56"/>
                  </a:lnTo>
                  <a:lnTo>
                    <a:pt x="4312" y="56"/>
                  </a:lnTo>
                  <a:lnTo>
                    <a:pt x="4312" y="38"/>
                  </a:lnTo>
                  <a:lnTo>
                    <a:pt x="4194" y="38"/>
                  </a:lnTo>
                  <a:lnTo>
                    <a:pt x="4194" y="56"/>
                  </a:lnTo>
                  <a:lnTo>
                    <a:pt x="4242" y="56"/>
                  </a:lnTo>
                  <a:lnTo>
                    <a:pt x="4242" y="186"/>
                  </a:lnTo>
                  <a:lnTo>
                    <a:pt x="4262" y="186"/>
                  </a:lnTo>
                  <a:close/>
                  <a:moveTo>
                    <a:pt x="4078" y="54"/>
                  </a:moveTo>
                  <a:lnTo>
                    <a:pt x="4126" y="54"/>
                  </a:lnTo>
                  <a:lnTo>
                    <a:pt x="4126" y="54"/>
                  </a:lnTo>
                  <a:lnTo>
                    <a:pt x="4140" y="56"/>
                  </a:lnTo>
                  <a:lnTo>
                    <a:pt x="4146" y="58"/>
                  </a:lnTo>
                  <a:lnTo>
                    <a:pt x="4150" y="60"/>
                  </a:lnTo>
                  <a:lnTo>
                    <a:pt x="4150" y="60"/>
                  </a:lnTo>
                  <a:lnTo>
                    <a:pt x="4156" y="68"/>
                  </a:lnTo>
                  <a:lnTo>
                    <a:pt x="4158" y="78"/>
                  </a:lnTo>
                  <a:lnTo>
                    <a:pt x="4158" y="78"/>
                  </a:lnTo>
                  <a:lnTo>
                    <a:pt x="4156" y="86"/>
                  </a:lnTo>
                  <a:lnTo>
                    <a:pt x="4154" y="92"/>
                  </a:lnTo>
                  <a:lnTo>
                    <a:pt x="4154" y="92"/>
                  </a:lnTo>
                  <a:lnTo>
                    <a:pt x="4148" y="96"/>
                  </a:lnTo>
                  <a:lnTo>
                    <a:pt x="4142" y="100"/>
                  </a:lnTo>
                  <a:lnTo>
                    <a:pt x="4142" y="100"/>
                  </a:lnTo>
                  <a:lnTo>
                    <a:pt x="4132" y="102"/>
                  </a:lnTo>
                  <a:lnTo>
                    <a:pt x="4120" y="104"/>
                  </a:lnTo>
                  <a:lnTo>
                    <a:pt x="4078" y="104"/>
                  </a:lnTo>
                  <a:lnTo>
                    <a:pt x="4078" y="54"/>
                  </a:lnTo>
                  <a:close/>
                  <a:moveTo>
                    <a:pt x="4078" y="186"/>
                  </a:moveTo>
                  <a:lnTo>
                    <a:pt x="4078" y="120"/>
                  </a:lnTo>
                  <a:lnTo>
                    <a:pt x="4100" y="120"/>
                  </a:lnTo>
                  <a:lnTo>
                    <a:pt x="4100" y="120"/>
                  </a:lnTo>
                  <a:lnTo>
                    <a:pt x="4112" y="122"/>
                  </a:lnTo>
                  <a:lnTo>
                    <a:pt x="4112" y="122"/>
                  </a:lnTo>
                  <a:lnTo>
                    <a:pt x="4120" y="124"/>
                  </a:lnTo>
                  <a:lnTo>
                    <a:pt x="4120" y="124"/>
                  </a:lnTo>
                  <a:lnTo>
                    <a:pt x="4130" y="134"/>
                  </a:lnTo>
                  <a:lnTo>
                    <a:pt x="4130" y="134"/>
                  </a:lnTo>
                  <a:lnTo>
                    <a:pt x="4146" y="156"/>
                  </a:lnTo>
                  <a:lnTo>
                    <a:pt x="4164" y="186"/>
                  </a:lnTo>
                  <a:lnTo>
                    <a:pt x="4190" y="186"/>
                  </a:lnTo>
                  <a:lnTo>
                    <a:pt x="4164" y="146"/>
                  </a:lnTo>
                  <a:lnTo>
                    <a:pt x="4164" y="146"/>
                  </a:lnTo>
                  <a:lnTo>
                    <a:pt x="4156" y="136"/>
                  </a:lnTo>
                  <a:lnTo>
                    <a:pt x="4148" y="126"/>
                  </a:lnTo>
                  <a:lnTo>
                    <a:pt x="4148" y="126"/>
                  </a:lnTo>
                  <a:lnTo>
                    <a:pt x="4136" y="118"/>
                  </a:lnTo>
                  <a:lnTo>
                    <a:pt x="4136" y="118"/>
                  </a:lnTo>
                  <a:lnTo>
                    <a:pt x="4146" y="116"/>
                  </a:lnTo>
                  <a:lnTo>
                    <a:pt x="4154" y="114"/>
                  </a:lnTo>
                  <a:lnTo>
                    <a:pt x="4162" y="110"/>
                  </a:lnTo>
                  <a:lnTo>
                    <a:pt x="4168" y="104"/>
                  </a:lnTo>
                  <a:lnTo>
                    <a:pt x="4168" y="104"/>
                  </a:lnTo>
                  <a:lnTo>
                    <a:pt x="4172" y="100"/>
                  </a:lnTo>
                  <a:lnTo>
                    <a:pt x="4174" y="92"/>
                  </a:lnTo>
                  <a:lnTo>
                    <a:pt x="4176" y="86"/>
                  </a:lnTo>
                  <a:lnTo>
                    <a:pt x="4178" y="78"/>
                  </a:lnTo>
                  <a:lnTo>
                    <a:pt x="4178" y="78"/>
                  </a:lnTo>
                  <a:lnTo>
                    <a:pt x="4176" y="66"/>
                  </a:lnTo>
                  <a:lnTo>
                    <a:pt x="4172" y="56"/>
                  </a:lnTo>
                  <a:lnTo>
                    <a:pt x="4172" y="56"/>
                  </a:lnTo>
                  <a:lnTo>
                    <a:pt x="4164" y="48"/>
                  </a:lnTo>
                  <a:lnTo>
                    <a:pt x="4154" y="42"/>
                  </a:lnTo>
                  <a:lnTo>
                    <a:pt x="4154" y="42"/>
                  </a:lnTo>
                  <a:lnTo>
                    <a:pt x="4142" y="38"/>
                  </a:lnTo>
                  <a:lnTo>
                    <a:pt x="4124" y="38"/>
                  </a:lnTo>
                  <a:lnTo>
                    <a:pt x="4058" y="38"/>
                  </a:lnTo>
                  <a:lnTo>
                    <a:pt x="4058" y="186"/>
                  </a:lnTo>
                  <a:lnTo>
                    <a:pt x="4078" y="186"/>
                  </a:lnTo>
                  <a:close/>
                  <a:moveTo>
                    <a:pt x="4030" y="186"/>
                  </a:moveTo>
                  <a:lnTo>
                    <a:pt x="4030" y="168"/>
                  </a:lnTo>
                  <a:lnTo>
                    <a:pt x="3940" y="168"/>
                  </a:lnTo>
                  <a:lnTo>
                    <a:pt x="3940" y="118"/>
                  </a:lnTo>
                  <a:lnTo>
                    <a:pt x="4022" y="118"/>
                  </a:lnTo>
                  <a:lnTo>
                    <a:pt x="4022" y="100"/>
                  </a:lnTo>
                  <a:lnTo>
                    <a:pt x="3940" y="100"/>
                  </a:lnTo>
                  <a:lnTo>
                    <a:pt x="3940" y="56"/>
                  </a:lnTo>
                  <a:lnTo>
                    <a:pt x="4028" y="56"/>
                  </a:lnTo>
                  <a:lnTo>
                    <a:pt x="4028" y="38"/>
                  </a:lnTo>
                  <a:lnTo>
                    <a:pt x="3920" y="38"/>
                  </a:lnTo>
                  <a:lnTo>
                    <a:pt x="3920" y="186"/>
                  </a:lnTo>
                  <a:lnTo>
                    <a:pt x="4030" y="186"/>
                  </a:lnTo>
                  <a:close/>
                  <a:moveTo>
                    <a:pt x="3800" y="56"/>
                  </a:moveTo>
                  <a:lnTo>
                    <a:pt x="3838" y="56"/>
                  </a:lnTo>
                  <a:lnTo>
                    <a:pt x="3838" y="56"/>
                  </a:lnTo>
                  <a:lnTo>
                    <a:pt x="3856" y="56"/>
                  </a:lnTo>
                  <a:lnTo>
                    <a:pt x="3856" y="56"/>
                  </a:lnTo>
                  <a:lnTo>
                    <a:pt x="3864" y="60"/>
                  </a:lnTo>
                  <a:lnTo>
                    <a:pt x="3870" y="66"/>
                  </a:lnTo>
                  <a:lnTo>
                    <a:pt x="3870" y="66"/>
                  </a:lnTo>
                  <a:lnTo>
                    <a:pt x="3872" y="72"/>
                  </a:lnTo>
                  <a:lnTo>
                    <a:pt x="3874" y="82"/>
                  </a:lnTo>
                  <a:lnTo>
                    <a:pt x="3874" y="82"/>
                  </a:lnTo>
                  <a:lnTo>
                    <a:pt x="3872" y="92"/>
                  </a:lnTo>
                  <a:lnTo>
                    <a:pt x="3870" y="98"/>
                  </a:lnTo>
                  <a:lnTo>
                    <a:pt x="3866" y="102"/>
                  </a:lnTo>
                  <a:lnTo>
                    <a:pt x="3866" y="102"/>
                  </a:lnTo>
                  <a:lnTo>
                    <a:pt x="3862" y="104"/>
                  </a:lnTo>
                  <a:lnTo>
                    <a:pt x="3856" y="106"/>
                  </a:lnTo>
                  <a:lnTo>
                    <a:pt x="3838" y="108"/>
                  </a:lnTo>
                  <a:lnTo>
                    <a:pt x="3800" y="108"/>
                  </a:lnTo>
                  <a:lnTo>
                    <a:pt x="3800" y="56"/>
                  </a:lnTo>
                  <a:close/>
                  <a:moveTo>
                    <a:pt x="3800" y="186"/>
                  </a:moveTo>
                  <a:lnTo>
                    <a:pt x="3800" y="126"/>
                  </a:lnTo>
                  <a:lnTo>
                    <a:pt x="3838" y="126"/>
                  </a:lnTo>
                  <a:lnTo>
                    <a:pt x="3838" y="126"/>
                  </a:lnTo>
                  <a:lnTo>
                    <a:pt x="3854" y="126"/>
                  </a:lnTo>
                  <a:lnTo>
                    <a:pt x="3866" y="122"/>
                  </a:lnTo>
                  <a:lnTo>
                    <a:pt x="3874" y="118"/>
                  </a:lnTo>
                  <a:lnTo>
                    <a:pt x="3882" y="112"/>
                  </a:lnTo>
                  <a:lnTo>
                    <a:pt x="3882" y="112"/>
                  </a:lnTo>
                  <a:lnTo>
                    <a:pt x="3888" y="106"/>
                  </a:lnTo>
                  <a:lnTo>
                    <a:pt x="3892" y="98"/>
                  </a:lnTo>
                  <a:lnTo>
                    <a:pt x="3894" y="90"/>
                  </a:lnTo>
                  <a:lnTo>
                    <a:pt x="3894" y="80"/>
                  </a:lnTo>
                  <a:lnTo>
                    <a:pt x="3894" y="80"/>
                  </a:lnTo>
                  <a:lnTo>
                    <a:pt x="3894" y="70"/>
                  </a:lnTo>
                  <a:lnTo>
                    <a:pt x="3890" y="60"/>
                  </a:lnTo>
                  <a:lnTo>
                    <a:pt x="3890" y="60"/>
                  </a:lnTo>
                  <a:lnTo>
                    <a:pt x="3884" y="52"/>
                  </a:lnTo>
                  <a:lnTo>
                    <a:pt x="3878" y="46"/>
                  </a:lnTo>
                  <a:lnTo>
                    <a:pt x="3878" y="46"/>
                  </a:lnTo>
                  <a:lnTo>
                    <a:pt x="3870" y="42"/>
                  </a:lnTo>
                  <a:lnTo>
                    <a:pt x="3860" y="38"/>
                  </a:lnTo>
                  <a:lnTo>
                    <a:pt x="3860" y="38"/>
                  </a:lnTo>
                  <a:lnTo>
                    <a:pt x="3836" y="38"/>
                  </a:lnTo>
                  <a:lnTo>
                    <a:pt x="3780" y="38"/>
                  </a:lnTo>
                  <a:lnTo>
                    <a:pt x="3780" y="186"/>
                  </a:lnTo>
                  <a:lnTo>
                    <a:pt x="3800" y="186"/>
                  </a:lnTo>
                  <a:close/>
                  <a:moveTo>
                    <a:pt x="3648" y="66"/>
                  </a:moveTo>
                  <a:lnTo>
                    <a:pt x="3648" y="66"/>
                  </a:lnTo>
                  <a:lnTo>
                    <a:pt x="3656" y="60"/>
                  </a:lnTo>
                  <a:lnTo>
                    <a:pt x="3664" y="56"/>
                  </a:lnTo>
                  <a:lnTo>
                    <a:pt x="3674" y="52"/>
                  </a:lnTo>
                  <a:lnTo>
                    <a:pt x="3684" y="52"/>
                  </a:lnTo>
                  <a:lnTo>
                    <a:pt x="3684" y="52"/>
                  </a:lnTo>
                  <a:lnTo>
                    <a:pt x="3698" y="54"/>
                  </a:lnTo>
                  <a:lnTo>
                    <a:pt x="3710" y="60"/>
                  </a:lnTo>
                  <a:lnTo>
                    <a:pt x="3710" y="60"/>
                  </a:lnTo>
                  <a:lnTo>
                    <a:pt x="3722" y="68"/>
                  </a:lnTo>
                  <a:lnTo>
                    <a:pt x="3728" y="80"/>
                  </a:lnTo>
                  <a:lnTo>
                    <a:pt x="3728" y="80"/>
                  </a:lnTo>
                  <a:lnTo>
                    <a:pt x="3734" y="96"/>
                  </a:lnTo>
                  <a:lnTo>
                    <a:pt x="3734" y="112"/>
                  </a:lnTo>
                  <a:lnTo>
                    <a:pt x="3734" y="112"/>
                  </a:lnTo>
                  <a:lnTo>
                    <a:pt x="3734" y="126"/>
                  </a:lnTo>
                  <a:lnTo>
                    <a:pt x="3732" y="138"/>
                  </a:lnTo>
                  <a:lnTo>
                    <a:pt x="3726" y="148"/>
                  </a:lnTo>
                  <a:lnTo>
                    <a:pt x="3720" y="156"/>
                  </a:lnTo>
                  <a:lnTo>
                    <a:pt x="3720" y="156"/>
                  </a:lnTo>
                  <a:lnTo>
                    <a:pt x="3712" y="164"/>
                  </a:lnTo>
                  <a:lnTo>
                    <a:pt x="3704" y="168"/>
                  </a:lnTo>
                  <a:lnTo>
                    <a:pt x="3694" y="172"/>
                  </a:lnTo>
                  <a:lnTo>
                    <a:pt x="3684" y="172"/>
                  </a:lnTo>
                  <a:lnTo>
                    <a:pt x="3684" y="172"/>
                  </a:lnTo>
                  <a:lnTo>
                    <a:pt x="3674" y="172"/>
                  </a:lnTo>
                  <a:lnTo>
                    <a:pt x="3664" y="168"/>
                  </a:lnTo>
                  <a:lnTo>
                    <a:pt x="3656" y="164"/>
                  </a:lnTo>
                  <a:lnTo>
                    <a:pt x="3648" y="156"/>
                  </a:lnTo>
                  <a:lnTo>
                    <a:pt x="3648" y="156"/>
                  </a:lnTo>
                  <a:lnTo>
                    <a:pt x="3642" y="148"/>
                  </a:lnTo>
                  <a:lnTo>
                    <a:pt x="3636" y="138"/>
                  </a:lnTo>
                  <a:lnTo>
                    <a:pt x="3634" y="126"/>
                  </a:lnTo>
                  <a:lnTo>
                    <a:pt x="3634" y="114"/>
                  </a:lnTo>
                  <a:lnTo>
                    <a:pt x="3634" y="114"/>
                  </a:lnTo>
                  <a:lnTo>
                    <a:pt x="3634" y="98"/>
                  </a:lnTo>
                  <a:lnTo>
                    <a:pt x="3638" y="86"/>
                  </a:lnTo>
                  <a:lnTo>
                    <a:pt x="3642" y="74"/>
                  </a:lnTo>
                  <a:lnTo>
                    <a:pt x="3648" y="66"/>
                  </a:lnTo>
                  <a:close/>
                  <a:moveTo>
                    <a:pt x="3622" y="152"/>
                  </a:moveTo>
                  <a:lnTo>
                    <a:pt x="3622" y="152"/>
                  </a:lnTo>
                  <a:lnTo>
                    <a:pt x="3626" y="160"/>
                  </a:lnTo>
                  <a:lnTo>
                    <a:pt x="3632" y="166"/>
                  </a:lnTo>
                  <a:lnTo>
                    <a:pt x="3638" y="174"/>
                  </a:lnTo>
                  <a:lnTo>
                    <a:pt x="3646" y="178"/>
                  </a:lnTo>
                  <a:lnTo>
                    <a:pt x="3646" y="178"/>
                  </a:lnTo>
                  <a:lnTo>
                    <a:pt x="3656" y="184"/>
                  </a:lnTo>
                  <a:lnTo>
                    <a:pt x="3664" y="186"/>
                  </a:lnTo>
                  <a:lnTo>
                    <a:pt x="3674" y="188"/>
                  </a:lnTo>
                  <a:lnTo>
                    <a:pt x="3684" y="188"/>
                  </a:lnTo>
                  <a:lnTo>
                    <a:pt x="3684" y="188"/>
                  </a:lnTo>
                  <a:lnTo>
                    <a:pt x="3702" y="186"/>
                  </a:lnTo>
                  <a:lnTo>
                    <a:pt x="3720" y="180"/>
                  </a:lnTo>
                  <a:lnTo>
                    <a:pt x="3720" y="180"/>
                  </a:lnTo>
                  <a:lnTo>
                    <a:pt x="3728" y="174"/>
                  </a:lnTo>
                  <a:lnTo>
                    <a:pt x="3736" y="168"/>
                  </a:lnTo>
                  <a:lnTo>
                    <a:pt x="3742" y="162"/>
                  </a:lnTo>
                  <a:lnTo>
                    <a:pt x="3746" y="152"/>
                  </a:lnTo>
                  <a:lnTo>
                    <a:pt x="3746" y="152"/>
                  </a:lnTo>
                  <a:lnTo>
                    <a:pt x="3750" y="144"/>
                  </a:lnTo>
                  <a:lnTo>
                    <a:pt x="3754" y="134"/>
                  </a:lnTo>
                  <a:lnTo>
                    <a:pt x="3754" y="124"/>
                  </a:lnTo>
                  <a:lnTo>
                    <a:pt x="3756" y="112"/>
                  </a:lnTo>
                  <a:lnTo>
                    <a:pt x="3756" y="112"/>
                  </a:lnTo>
                  <a:lnTo>
                    <a:pt x="3754" y="92"/>
                  </a:lnTo>
                  <a:lnTo>
                    <a:pt x="3750" y="82"/>
                  </a:lnTo>
                  <a:lnTo>
                    <a:pt x="3746" y="72"/>
                  </a:lnTo>
                  <a:lnTo>
                    <a:pt x="3746" y="72"/>
                  </a:lnTo>
                  <a:lnTo>
                    <a:pt x="3742" y="64"/>
                  </a:lnTo>
                  <a:lnTo>
                    <a:pt x="3736" y="56"/>
                  </a:lnTo>
                  <a:lnTo>
                    <a:pt x="3730" y="50"/>
                  </a:lnTo>
                  <a:lnTo>
                    <a:pt x="3722" y="44"/>
                  </a:lnTo>
                  <a:lnTo>
                    <a:pt x="3722" y="44"/>
                  </a:lnTo>
                  <a:lnTo>
                    <a:pt x="3712" y="40"/>
                  </a:lnTo>
                  <a:lnTo>
                    <a:pt x="3704" y="38"/>
                  </a:lnTo>
                  <a:lnTo>
                    <a:pt x="3694" y="36"/>
                  </a:lnTo>
                  <a:lnTo>
                    <a:pt x="3684" y="34"/>
                  </a:lnTo>
                  <a:lnTo>
                    <a:pt x="3684" y="34"/>
                  </a:lnTo>
                  <a:lnTo>
                    <a:pt x="3670" y="36"/>
                  </a:lnTo>
                  <a:lnTo>
                    <a:pt x="3656" y="40"/>
                  </a:lnTo>
                  <a:lnTo>
                    <a:pt x="3644" y="46"/>
                  </a:lnTo>
                  <a:lnTo>
                    <a:pt x="3632" y="56"/>
                  </a:lnTo>
                  <a:lnTo>
                    <a:pt x="3632" y="56"/>
                  </a:lnTo>
                  <a:lnTo>
                    <a:pt x="3624" y="68"/>
                  </a:lnTo>
                  <a:lnTo>
                    <a:pt x="3618" y="80"/>
                  </a:lnTo>
                  <a:lnTo>
                    <a:pt x="3614" y="96"/>
                  </a:lnTo>
                  <a:lnTo>
                    <a:pt x="3612" y="114"/>
                  </a:lnTo>
                  <a:lnTo>
                    <a:pt x="3612" y="114"/>
                  </a:lnTo>
                  <a:lnTo>
                    <a:pt x="3616" y="134"/>
                  </a:lnTo>
                  <a:lnTo>
                    <a:pt x="3622" y="152"/>
                  </a:lnTo>
                  <a:close/>
                  <a:moveTo>
                    <a:pt x="3488" y="54"/>
                  </a:moveTo>
                  <a:lnTo>
                    <a:pt x="3536" y="54"/>
                  </a:lnTo>
                  <a:lnTo>
                    <a:pt x="3536" y="54"/>
                  </a:lnTo>
                  <a:lnTo>
                    <a:pt x="3550" y="56"/>
                  </a:lnTo>
                  <a:lnTo>
                    <a:pt x="3556" y="58"/>
                  </a:lnTo>
                  <a:lnTo>
                    <a:pt x="3560" y="60"/>
                  </a:lnTo>
                  <a:lnTo>
                    <a:pt x="3560" y="60"/>
                  </a:lnTo>
                  <a:lnTo>
                    <a:pt x="3566" y="68"/>
                  </a:lnTo>
                  <a:lnTo>
                    <a:pt x="3568" y="78"/>
                  </a:lnTo>
                  <a:lnTo>
                    <a:pt x="3568" y="78"/>
                  </a:lnTo>
                  <a:lnTo>
                    <a:pt x="3566" y="86"/>
                  </a:lnTo>
                  <a:lnTo>
                    <a:pt x="3564" y="92"/>
                  </a:lnTo>
                  <a:lnTo>
                    <a:pt x="3564" y="92"/>
                  </a:lnTo>
                  <a:lnTo>
                    <a:pt x="3558" y="96"/>
                  </a:lnTo>
                  <a:lnTo>
                    <a:pt x="3552" y="100"/>
                  </a:lnTo>
                  <a:lnTo>
                    <a:pt x="3552" y="100"/>
                  </a:lnTo>
                  <a:lnTo>
                    <a:pt x="3544" y="102"/>
                  </a:lnTo>
                  <a:lnTo>
                    <a:pt x="3532" y="104"/>
                  </a:lnTo>
                  <a:lnTo>
                    <a:pt x="3488" y="104"/>
                  </a:lnTo>
                  <a:lnTo>
                    <a:pt x="3488" y="54"/>
                  </a:lnTo>
                  <a:close/>
                  <a:moveTo>
                    <a:pt x="3488" y="186"/>
                  </a:moveTo>
                  <a:lnTo>
                    <a:pt x="3488" y="120"/>
                  </a:lnTo>
                  <a:lnTo>
                    <a:pt x="3512" y="120"/>
                  </a:lnTo>
                  <a:lnTo>
                    <a:pt x="3512" y="120"/>
                  </a:lnTo>
                  <a:lnTo>
                    <a:pt x="3522" y="122"/>
                  </a:lnTo>
                  <a:lnTo>
                    <a:pt x="3522" y="122"/>
                  </a:lnTo>
                  <a:lnTo>
                    <a:pt x="3532" y="124"/>
                  </a:lnTo>
                  <a:lnTo>
                    <a:pt x="3532" y="124"/>
                  </a:lnTo>
                  <a:lnTo>
                    <a:pt x="3542" y="134"/>
                  </a:lnTo>
                  <a:lnTo>
                    <a:pt x="3542" y="134"/>
                  </a:lnTo>
                  <a:lnTo>
                    <a:pt x="3556" y="156"/>
                  </a:lnTo>
                  <a:lnTo>
                    <a:pt x="3576" y="186"/>
                  </a:lnTo>
                  <a:lnTo>
                    <a:pt x="3600" y="186"/>
                  </a:lnTo>
                  <a:lnTo>
                    <a:pt x="3574" y="146"/>
                  </a:lnTo>
                  <a:lnTo>
                    <a:pt x="3574" y="146"/>
                  </a:lnTo>
                  <a:lnTo>
                    <a:pt x="3566" y="136"/>
                  </a:lnTo>
                  <a:lnTo>
                    <a:pt x="3558" y="126"/>
                  </a:lnTo>
                  <a:lnTo>
                    <a:pt x="3558" y="126"/>
                  </a:lnTo>
                  <a:lnTo>
                    <a:pt x="3546" y="118"/>
                  </a:lnTo>
                  <a:lnTo>
                    <a:pt x="3546" y="118"/>
                  </a:lnTo>
                  <a:lnTo>
                    <a:pt x="3556" y="116"/>
                  </a:lnTo>
                  <a:lnTo>
                    <a:pt x="3564" y="114"/>
                  </a:lnTo>
                  <a:lnTo>
                    <a:pt x="3572" y="110"/>
                  </a:lnTo>
                  <a:lnTo>
                    <a:pt x="3578" y="104"/>
                  </a:lnTo>
                  <a:lnTo>
                    <a:pt x="3578" y="104"/>
                  </a:lnTo>
                  <a:lnTo>
                    <a:pt x="3582" y="100"/>
                  </a:lnTo>
                  <a:lnTo>
                    <a:pt x="3586" y="92"/>
                  </a:lnTo>
                  <a:lnTo>
                    <a:pt x="3588" y="86"/>
                  </a:lnTo>
                  <a:lnTo>
                    <a:pt x="3588" y="78"/>
                  </a:lnTo>
                  <a:lnTo>
                    <a:pt x="3588" y="78"/>
                  </a:lnTo>
                  <a:lnTo>
                    <a:pt x="3586" y="66"/>
                  </a:lnTo>
                  <a:lnTo>
                    <a:pt x="3582" y="56"/>
                  </a:lnTo>
                  <a:lnTo>
                    <a:pt x="3582" y="56"/>
                  </a:lnTo>
                  <a:lnTo>
                    <a:pt x="3574" y="48"/>
                  </a:lnTo>
                  <a:lnTo>
                    <a:pt x="3566" y="42"/>
                  </a:lnTo>
                  <a:lnTo>
                    <a:pt x="3566" y="42"/>
                  </a:lnTo>
                  <a:lnTo>
                    <a:pt x="3552" y="38"/>
                  </a:lnTo>
                  <a:lnTo>
                    <a:pt x="3536" y="38"/>
                  </a:lnTo>
                  <a:lnTo>
                    <a:pt x="3470" y="38"/>
                  </a:lnTo>
                  <a:lnTo>
                    <a:pt x="3470" y="186"/>
                  </a:lnTo>
                  <a:lnTo>
                    <a:pt x="3488" y="186"/>
                  </a:lnTo>
                  <a:close/>
                  <a:moveTo>
                    <a:pt x="3350" y="56"/>
                  </a:moveTo>
                  <a:lnTo>
                    <a:pt x="3388" y="56"/>
                  </a:lnTo>
                  <a:lnTo>
                    <a:pt x="3388" y="56"/>
                  </a:lnTo>
                  <a:lnTo>
                    <a:pt x="3406" y="56"/>
                  </a:lnTo>
                  <a:lnTo>
                    <a:pt x="3406" y="56"/>
                  </a:lnTo>
                  <a:lnTo>
                    <a:pt x="3414" y="60"/>
                  </a:lnTo>
                  <a:lnTo>
                    <a:pt x="3418" y="66"/>
                  </a:lnTo>
                  <a:lnTo>
                    <a:pt x="3418" y="66"/>
                  </a:lnTo>
                  <a:lnTo>
                    <a:pt x="3422" y="72"/>
                  </a:lnTo>
                  <a:lnTo>
                    <a:pt x="3424" y="82"/>
                  </a:lnTo>
                  <a:lnTo>
                    <a:pt x="3424" y="82"/>
                  </a:lnTo>
                  <a:lnTo>
                    <a:pt x="3422" y="92"/>
                  </a:lnTo>
                  <a:lnTo>
                    <a:pt x="3418" y="98"/>
                  </a:lnTo>
                  <a:lnTo>
                    <a:pt x="3416" y="102"/>
                  </a:lnTo>
                  <a:lnTo>
                    <a:pt x="3416" y="102"/>
                  </a:lnTo>
                  <a:lnTo>
                    <a:pt x="3410" y="104"/>
                  </a:lnTo>
                  <a:lnTo>
                    <a:pt x="3404" y="106"/>
                  </a:lnTo>
                  <a:lnTo>
                    <a:pt x="3388" y="108"/>
                  </a:lnTo>
                  <a:lnTo>
                    <a:pt x="3350" y="108"/>
                  </a:lnTo>
                  <a:lnTo>
                    <a:pt x="3350" y="56"/>
                  </a:lnTo>
                  <a:close/>
                  <a:moveTo>
                    <a:pt x="3350" y="186"/>
                  </a:moveTo>
                  <a:lnTo>
                    <a:pt x="3350" y="126"/>
                  </a:lnTo>
                  <a:lnTo>
                    <a:pt x="3388" y="126"/>
                  </a:lnTo>
                  <a:lnTo>
                    <a:pt x="3388" y="126"/>
                  </a:lnTo>
                  <a:lnTo>
                    <a:pt x="3402" y="126"/>
                  </a:lnTo>
                  <a:lnTo>
                    <a:pt x="3414" y="122"/>
                  </a:lnTo>
                  <a:lnTo>
                    <a:pt x="3424" y="118"/>
                  </a:lnTo>
                  <a:lnTo>
                    <a:pt x="3432" y="112"/>
                  </a:lnTo>
                  <a:lnTo>
                    <a:pt x="3432" y="112"/>
                  </a:lnTo>
                  <a:lnTo>
                    <a:pt x="3436" y="106"/>
                  </a:lnTo>
                  <a:lnTo>
                    <a:pt x="3440" y="98"/>
                  </a:lnTo>
                  <a:lnTo>
                    <a:pt x="3442" y="90"/>
                  </a:lnTo>
                  <a:lnTo>
                    <a:pt x="3444" y="80"/>
                  </a:lnTo>
                  <a:lnTo>
                    <a:pt x="3444" y="80"/>
                  </a:lnTo>
                  <a:lnTo>
                    <a:pt x="3442" y="70"/>
                  </a:lnTo>
                  <a:lnTo>
                    <a:pt x="3440" y="60"/>
                  </a:lnTo>
                  <a:lnTo>
                    <a:pt x="3440" y="60"/>
                  </a:lnTo>
                  <a:lnTo>
                    <a:pt x="3434" y="52"/>
                  </a:lnTo>
                  <a:lnTo>
                    <a:pt x="3428" y="46"/>
                  </a:lnTo>
                  <a:lnTo>
                    <a:pt x="3428" y="46"/>
                  </a:lnTo>
                  <a:lnTo>
                    <a:pt x="3418" y="42"/>
                  </a:lnTo>
                  <a:lnTo>
                    <a:pt x="3408" y="38"/>
                  </a:lnTo>
                  <a:lnTo>
                    <a:pt x="3408" y="38"/>
                  </a:lnTo>
                  <a:lnTo>
                    <a:pt x="3386" y="38"/>
                  </a:lnTo>
                  <a:lnTo>
                    <a:pt x="3330" y="38"/>
                  </a:lnTo>
                  <a:lnTo>
                    <a:pt x="3330" y="186"/>
                  </a:lnTo>
                  <a:lnTo>
                    <a:pt x="3350" y="186"/>
                  </a:lnTo>
                  <a:close/>
                  <a:moveTo>
                    <a:pt x="3206" y="186"/>
                  </a:moveTo>
                  <a:lnTo>
                    <a:pt x="3206" y="56"/>
                  </a:lnTo>
                  <a:lnTo>
                    <a:pt x="3256" y="56"/>
                  </a:lnTo>
                  <a:lnTo>
                    <a:pt x="3256" y="38"/>
                  </a:lnTo>
                  <a:lnTo>
                    <a:pt x="3138" y="38"/>
                  </a:lnTo>
                  <a:lnTo>
                    <a:pt x="3138" y="56"/>
                  </a:lnTo>
                  <a:lnTo>
                    <a:pt x="3186" y="56"/>
                  </a:lnTo>
                  <a:lnTo>
                    <a:pt x="3186" y="186"/>
                  </a:lnTo>
                  <a:lnTo>
                    <a:pt x="3206" y="186"/>
                  </a:lnTo>
                  <a:close/>
                  <a:moveTo>
                    <a:pt x="3140" y="186"/>
                  </a:moveTo>
                  <a:lnTo>
                    <a:pt x="3140" y="168"/>
                  </a:lnTo>
                  <a:lnTo>
                    <a:pt x="3068" y="168"/>
                  </a:lnTo>
                  <a:lnTo>
                    <a:pt x="3068" y="38"/>
                  </a:lnTo>
                  <a:lnTo>
                    <a:pt x="3048" y="38"/>
                  </a:lnTo>
                  <a:lnTo>
                    <a:pt x="3048" y="186"/>
                  </a:lnTo>
                  <a:lnTo>
                    <a:pt x="3140" y="186"/>
                  </a:lnTo>
                  <a:close/>
                  <a:moveTo>
                    <a:pt x="2996" y="124"/>
                  </a:moveTo>
                  <a:lnTo>
                    <a:pt x="2996" y="124"/>
                  </a:lnTo>
                  <a:lnTo>
                    <a:pt x="2996" y="136"/>
                  </a:lnTo>
                  <a:lnTo>
                    <a:pt x="2994" y="146"/>
                  </a:lnTo>
                  <a:lnTo>
                    <a:pt x="2992" y="156"/>
                  </a:lnTo>
                  <a:lnTo>
                    <a:pt x="2986" y="162"/>
                  </a:lnTo>
                  <a:lnTo>
                    <a:pt x="2986" y="162"/>
                  </a:lnTo>
                  <a:lnTo>
                    <a:pt x="2982" y="166"/>
                  </a:lnTo>
                  <a:lnTo>
                    <a:pt x="2974" y="168"/>
                  </a:lnTo>
                  <a:lnTo>
                    <a:pt x="2966" y="170"/>
                  </a:lnTo>
                  <a:lnTo>
                    <a:pt x="2956" y="172"/>
                  </a:lnTo>
                  <a:lnTo>
                    <a:pt x="2956" y="172"/>
                  </a:lnTo>
                  <a:lnTo>
                    <a:pt x="2944" y="170"/>
                  </a:lnTo>
                  <a:lnTo>
                    <a:pt x="2934" y="166"/>
                  </a:lnTo>
                  <a:lnTo>
                    <a:pt x="2934" y="166"/>
                  </a:lnTo>
                  <a:lnTo>
                    <a:pt x="2928" y="160"/>
                  </a:lnTo>
                  <a:lnTo>
                    <a:pt x="2922" y="152"/>
                  </a:lnTo>
                  <a:lnTo>
                    <a:pt x="2922" y="152"/>
                  </a:lnTo>
                  <a:lnTo>
                    <a:pt x="2920" y="140"/>
                  </a:lnTo>
                  <a:lnTo>
                    <a:pt x="2918" y="124"/>
                  </a:lnTo>
                  <a:lnTo>
                    <a:pt x="2918" y="38"/>
                  </a:lnTo>
                  <a:lnTo>
                    <a:pt x="2898" y="38"/>
                  </a:lnTo>
                  <a:lnTo>
                    <a:pt x="2898" y="124"/>
                  </a:lnTo>
                  <a:lnTo>
                    <a:pt x="2898" y="124"/>
                  </a:lnTo>
                  <a:lnTo>
                    <a:pt x="2900" y="144"/>
                  </a:lnTo>
                  <a:lnTo>
                    <a:pt x="2904" y="160"/>
                  </a:lnTo>
                  <a:lnTo>
                    <a:pt x="2904" y="160"/>
                  </a:lnTo>
                  <a:lnTo>
                    <a:pt x="2908" y="168"/>
                  </a:lnTo>
                  <a:lnTo>
                    <a:pt x="2912" y="172"/>
                  </a:lnTo>
                  <a:lnTo>
                    <a:pt x="2918" y="178"/>
                  </a:lnTo>
                  <a:lnTo>
                    <a:pt x="2924" y="182"/>
                  </a:lnTo>
                  <a:lnTo>
                    <a:pt x="2924" y="182"/>
                  </a:lnTo>
                  <a:lnTo>
                    <a:pt x="2938" y="188"/>
                  </a:lnTo>
                  <a:lnTo>
                    <a:pt x="2958" y="188"/>
                  </a:lnTo>
                  <a:lnTo>
                    <a:pt x="2958" y="188"/>
                  </a:lnTo>
                  <a:lnTo>
                    <a:pt x="2978" y="186"/>
                  </a:lnTo>
                  <a:lnTo>
                    <a:pt x="2986" y="184"/>
                  </a:lnTo>
                  <a:lnTo>
                    <a:pt x="2992" y="180"/>
                  </a:lnTo>
                  <a:lnTo>
                    <a:pt x="2992" y="180"/>
                  </a:lnTo>
                  <a:lnTo>
                    <a:pt x="3004" y="172"/>
                  </a:lnTo>
                  <a:lnTo>
                    <a:pt x="3010" y="160"/>
                  </a:lnTo>
                  <a:lnTo>
                    <a:pt x="3010" y="160"/>
                  </a:lnTo>
                  <a:lnTo>
                    <a:pt x="3014" y="144"/>
                  </a:lnTo>
                  <a:lnTo>
                    <a:pt x="3016" y="124"/>
                  </a:lnTo>
                  <a:lnTo>
                    <a:pt x="3016" y="38"/>
                  </a:lnTo>
                  <a:lnTo>
                    <a:pt x="2996" y="38"/>
                  </a:lnTo>
                  <a:lnTo>
                    <a:pt x="2996" y="124"/>
                  </a:lnTo>
                  <a:close/>
                  <a:moveTo>
                    <a:pt x="2802" y="82"/>
                  </a:moveTo>
                  <a:lnTo>
                    <a:pt x="2802" y="82"/>
                  </a:lnTo>
                  <a:lnTo>
                    <a:pt x="2810" y="54"/>
                  </a:lnTo>
                  <a:lnTo>
                    <a:pt x="2810" y="54"/>
                  </a:lnTo>
                  <a:lnTo>
                    <a:pt x="2822" y="84"/>
                  </a:lnTo>
                  <a:lnTo>
                    <a:pt x="2836" y="126"/>
                  </a:lnTo>
                  <a:lnTo>
                    <a:pt x="2786" y="126"/>
                  </a:lnTo>
                  <a:lnTo>
                    <a:pt x="2802" y="82"/>
                  </a:lnTo>
                  <a:close/>
                  <a:moveTo>
                    <a:pt x="2764" y="186"/>
                  </a:moveTo>
                  <a:lnTo>
                    <a:pt x="2780" y="142"/>
                  </a:lnTo>
                  <a:lnTo>
                    <a:pt x="2842" y="142"/>
                  </a:lnTo>
                  <a:lnTo>
                    <a:pt x="2860" y="186"/>
                  </a:lnTo>
                  <a:lnTo>
                    <a:pt x="2882" y="186"/>
                  </a:lnTo>
                  <a:lnTo>
                    <a:pt x="2822" y="38"/>
                  </a:lnTo>
                  <a:lnTo>
                    <a:pt x="2800" y="38"/>
                  </a:lnTo>
                  <a:lnTo>
                    <a:pt x="2744" y="186"/>
                  </a:lnTo>
                  <a:lnTo>
                    <a:pt x="2764" y="186"/>
                  </a:lnTo>
                  <a:close/>
                  <a:moveTo>
                    <a:pt x="2628" y="186"/>
                  </a:moveTo>
                  <a:lnTo>
                    <a:pt x="2628" y="70"/>
                  </a:lnTo>
                  <a:lnTo>
                    <a:pt x="2706" y="186"/>
                  </a:lnTo>
                  <a:lnTo>
                    <a:pt x="2726" y="186"/>
                  </a:lnTo>
                  <a:lnTo>
                    <a:pt x="2726" y="38"/>
                  </a:lnTo>
                  <a:lnTo>
                    <a:pt x="2708" y="38"/>
                  </a:lnTo>
                  <a:lnTo>
                    <a:pt x="2708" y="154"/>
                  </a:lnTo>
                  <a:lnTo>
                    <a:pt x="2630" y="38"/>
                  </a:lnTo>
                  <a:lnTo>
                    <a:pt x="2610" y="38"/>
                  </a:lnTo>
                  <a:lnTo>
                    <a:pt x="2610" y="186"/>
                  </a:lnTo>
                  <a:lnTo>
                    <a:pt x="2628" y="186"/>
                  </a:lnTo>
                  <a:close/>
                  <a:moveTo>
                    <a:pt x="2582" y="186"/>
                  </a:moveTo>
                  <a:lnTo>
                    <a:pt x="2582" y="168"/>
                  </a:lnTo>
                  <a:lnTo>
                    <a:pt x="2490" y="168"/>
                  </a:lnTo>
                  <a:lnTo>
                    <a:pt x="2490" y="118"/>
                  </a:lnTo>
                  <a:lnTo>
                    <a:pt x="2574" y="118"/>
                  </a:lnTo>
                  <a:lnTo>
                    <a:pt x="2574" y="100"/>
                  </a:lnTo>
                  <a:lnTo>
                    <a:pt x="2490" y="100"/>
                  </a:lnTo>
                  <a:lnTo>
                    <a:pt x="2490" y="56"/>
                  </a:lnTo>
                  <a:lnTo>
                    <a:pt x="2578" y="56"/>
                  </a:lnTo>
                  <a:lnTo>
                    <a:pt x="2578" y="38"/>
                  </a:lnTo>
                  <a:lnTo>
                    <a:pt x="2472" y="38"/>
                  </a:lnTo>
                  <a:lnTo>
                    <a:pt x="2472" y="186"/>
                  </a:lnTo>
                  <a:lnTo>
                    <a:pt x="2582" y="186"/>
                  </a:lnTo>
                  <a:close/>
                  <a:moveTo>
                    <a:pt x="2340" y="54"/>
                  </a:moveTo>
                  <a:lnTo>
                    <a:pt x="2388" y="54"/>
                  </a:lnTo>
                  <a:lnTo>
                    <a:pt x="2388" y="54"/>
                  </a:lnTo>
                  <a:lnTo>
                    <a:pt x="2402" y="56"/>
                  </a:lnTo>
                  <a:lnTo>
                    <a:pt x="2408" y="58"/>
                  </a:lnTo>
                  <a:lnTo>
                    <a:pt x="2412" y="60"/>
                  </a:lnTo>
                  <a:lnTo>
                    <a:pt x="2412" y="60"/>
                  </a:lnTo>
                  <a:lnTo>
                    <a:pt x="2418" y="68"/>
                  </a:lnTo>
                  <a:lnTo>
                    <a:pt x="2420" y="78"/>
                  </a:lnTo>
                  <a:lnTo>
                    <a:pt x="2420" y="78"/>
                  </a:lnTo>
                  <a:lnTo>
                    <a:pt x="2418" y="86"/>
                  </a:lnTo>
                  <a:lnTo>
                    <a:pt x="2416" y="92"/>
                  </a:lnTo>
                  <a:lnTo>
                    <a:pt x="2416" y="92"/>
                  </a:lnTo>
                  <a:lnTo>
                    <a:pt x="2410" y="96"/>
                  </a:lnTo>
                  <a:lnTo>
                    <a:pt x="2404" y="100"/>
                  </a:lnTo>
                  <a:lnTo>
                    <a:pt x="2404" y="100"/>
                  </a:lnTo>
                  <a:lnTo>
                    <a:pt x="2396" y="102"/>
                  </a:lnTo>
                  <a:lnTo>
                    <a:pt x="2384" y="104"/>
                  </a:lnTo>
                  <a:lnTo>
                    <a:pt x="2340" y="104"/>
                  </a:lnTo>
                  <a:lnTo>
                    <a:pt x="2340" y="54"/>
                  </a:lnTo>
                  <a:close/>
                  <a:moveTo>
                    <a:pt x="2340" y="186"/>
                  </a:moveTo>
                  <a:lnTo>
                    <a:pt x="2340" y="120"/>
                  </a:lnTo>
                  <a:lnTo>
                    <a:pt x="2364" y="120"/>
                  </a:lnTo>
                  <a:lnTo>
                    <a:pt x="2364" y="120"/>
                  </a:lnTo>
                  <a:lnTo>
                    <a:pt x="2374" y="122"/>
                  </a:lnTo>
                  <a:lnTo>
                    <a:pt x="2374" y="122"/>
                  </a:lnTo>
                  <a:lnTo>
                    <a:pt x="2384" y="124"/>
                  </a:lnTo>
                  <a:lnTo>
                    <a:pt x="2384" y="124"/>
                  </a:lnTo>
                  <a:lnTo>
                    <a:pt x="2394" y="134"/>
                  </a:lnTo>
                  <a:lnTo>
                    <a:pt x="2394" y="134"/>
                  </a:lnTo>
                  <a:lnTo>
                    <a:pt x="2408" y="156"/>
                  </a:lnTo>
                  <a:lnTo>
                    <a:pt x="2428" y="186"/>
                  </a:lnTo>
                  <a:lnTo>
                    <a:pt x="2452" y="186"/>
                  </a:lnTo>
                  <a:lnTo>
                    <a:pt x="2426" y="146"/>
                  </a:lnTo>
                  <a:lnTo>
                    <a:pt x="2426" y="146"/>
                  </a:lnTo>
                  <a:lnTo>
                    <a:pt x="2418" y="136"/>
                  </a:lnTo>
                  <a:lnTo>
                    <a:pt x="2410" y="126"/>
                  </a:lnTo>
                  <a:lnTo>
                    <a:pt x="2410" y="126"/>
                  </a:lnTo>
                  <a:lnTo>
                    <a:pt x="2398" y="118"/>
                  </a:lnTo>
                  <a:lnTo>
                    <a:pt x="2398" y="118"/>
                  </a:lnTo>
                  <a:lnTo>
                    <a:pt x="2408" y="116"/>
                  </a:lnTo>
                  <a:lnTo>
                    <a:pt x="2416" y="114"/>
                  </a:lnTo>
                  <a:lnTo>
                    <a:pt x="2424" y="110"/>
                  </a:lnTo>
                  <a:lnTo>
                    <a:pt x="2430" y="104"/>
                  </a:lnTo>
                  <a:lnTo>
                    <a:pt x="2430" y="104"/>
                  </a:lnTo>
                  <a:lnTo>
                    <a:pt x="2434" y="100"/>
                  </a:lnTo>
                  <a:lnTo>
                    <a:pt x="2438" y="92"/>
                  </a:lnTo>
                  <a:lnTo>
                    <a:pt x="2440" y="86"/>
                  </a:lnTo>
                  <a:lnTo>
                    <a:pt x="2440" y="78"/>
                  </a:lnTo>
                  <a:lnTo>
                    <a:pt x="2440" y="78"/>
                  </a:lnTo>
                  <a:lnTo>
                    <a:pt x="2438" y="66"/>
                  </a:lnTo>
                  <a:lnTo>
                    <a:pt x="2434" y="56"/>
                  </a:lnTo>
                  <a:lnTo>
                    <a:pt x="2434" y="56"/>
                  </a:lnTo>
                  <a:lnTo>
                    <a:pt x="2426" y="48"/>
                  </a:lnTo>
                  <a:lnTo>
                    <a:pt x="2418" y="42"/>
                  </a:lnTo>
                  <a:lnTo>
                    <a:pt x="2418" y="42"/>
                  </a:lnTo>
                  <a:lnTo>
                    <a:pt x="2404" y="38"/>
                  </a:lnTo>
                  <a:lnTo>
                    <a:pt x="2386" y="38"/>
                  </a:lnTo>
                  <a:lnTo>
                    <a:pt x="2320" y="38"/>
                  </a:lnTo>
                  <a:lnTo>
                    <a:pt x="2320" y="186"/>
                  </a:lnTo>
                  <a:lnTo>
                    <a:pt x="2340" y="186"/>
                  </a:lnTo>
                  <a:close/>
                  <a:moveTo>
                    <a:pt x="2236" y="188"/>
                  </a:moveTo>
                  <a:lnTo>
                    <a:pt x="2278" y="36"/>
                  </a:lnTo>
                  <a:lnTo>
                    <a:pt x="2264" y="36"/>
                  </a:lnTo>
                  <a:lnTo>
                    <a:pt x="2220" y="188"/>
                  </a:lnTo>
                  <a:lnTo>
                    <a:pt x="2236" y="188"/>
                  </a:lnTo>
                  <a:close/>
                  <a:moveTo>
                    <a:pt x="2146" y="186"/>
                  </a:moveTo>
                  <a:lnTo>
                    <a:pt x="2146" y="56"/>
                  </a:lnTo>
                  <a:lnTo>
                    <a:pt x="2194" y="56"/>
                  </a:lnTo>
                  <a:lnTo>
                    <a:pt x="2194" y="38"/>
                  </a:lnTo>
                  <a:lnTo>
                    <a:pt x="2076" y="38"/>
                  </a:lnTo>
                  <a:lnTo>
                    <a:pt x="2076" y="56"/>
                  </a:lnTo>
                  <a:lnTo>
                    <a:pt x="2126" y="56"/>
                  </a:lnTo>
                  <a:lnTo>
                    <a:pt x="2126" y="186"/>
                  </a:lnTo>
                  <a:lnTo>
                    <a:pt x="2146" y="186"/>
                  </a:lnTo>
                  <a:close/>
                  <a:moveTo>
                    <a:pt x="2080" y="186"/>
                  </a:moveTo>
                  <a:lnTo>
                    <a:pt x="2080" y="168"/>
                  </a:lnTo>
                  <a:lnTo>
                    <a:pt x="2006" y="168"/>
                  </a:lnTo>
                  <a:lnTo>
                    <a:pt x="2006" y="38"/>
                  </a:lnTo>
                  <a:lnTo>
                    <a:pt x="1986" y="38"/>
                  </a:lnTo>
                  <a:lnTo>
                    <a:pt x="1986" y="186"/>
                  </a:lnTo>
                  <a:lnTo>
                    <a:pt x="2080" y="186"/>
                  </a:lnTo>
                  <a:close/>
                  <a:moveTo>
                    <a:pt x="1934" y="124"/>
                  </a:moveTo>
                  <a:lnTo>
                    <a:pt x="1934" y="124"/>
                  </a:lnTo>
                  <a:lnTo>
                    <a:pt x="1934" y="136"/>
                  </a:lnTo>
                  <a:lnTo>
                    <a:pt x="1932" y="146"/>
                  </a:lnTo>
                  <a:lnTo>
                    <a:pt x="1930" y="156"/>
                  </a:lnTo>
                  <a:lnTo>
                    <a:pt x="1926" y="162"/>
                  </a:lnTo>
                  <a:lnTo>
                    <a:pt x="1926" y="162"/>
                  </a:lnTo>
                  <a:lnTo>
                    <a:pt x="1920" y="166"/>
                  </a:lnTo>
                  <a:lnTo>
                    <a:pt x="1914" y="168"/>
                  </a:lnTo>
                  <a:lnTo>
                    <a:pt x="1904" y="170"/>
                  </a:lnTo>
                  <a:lnTo>
                    <a:pt x="1894" y="172"/>
                  </a:lnTo>
                  <a:lnTo>
                    <a:pt x="1894" y="172"/>
                  </a:lnTo>
                  <a:lnTo>
                    <a:pt x="1882" y="170"/>
                  </a:lnTo>
                  <a:lnTo>
                    <a:pt x="1874" y="166"/>
                  </a:lnTo>
                  <a:lnTo>
                    <a:pt x="1874" y="166"/>
                  </a:lnTo>
                  <a:lnTo>
                    <a:pt x="1866" y="160"/>
                  </a:lnTo>
                  <a:lnTo>
                    <a:pt x="1860" y="152"/>
                  </a:lnTo>
                  <a:lnTo>
                    <a:pt x="1860" y="152"/>
                  </a:lnTo>
                  <a:lnTo>
                    <a:pt x="1858" y="140"/>
                  </a:lnTo>
                  <a:lnTo>
                    <a:pt x="1858" y="124"/>
                  </a:lnTo>
                  <a:lnTo>
                    <a:pt x="1858" y="38"/>
                  </a:lnTo>
                  <a:lnTo>
                    <a:pt x="1838" y="38"/>
                  </a:lnTo>
                  <a:lnTo>
                    <a:pt x="1838" y="124"/>
                  </a:lnTo>
                  <a:lnTo>
                    <a:pt x="1838" y="124"/>
                  </a:lnTo>
                  <a:lnTo>
                    <a:pt x="1838" y="144"/>
                  </a:lnTo>
                  <a:lnTo>
                    <a:pt x="1844" y="160"/>
                  </a:lnTo>
                  <a:lnTo>
                    <a:pt x="1844" y="160"/>
                  </a:lnTo>
                  <a:lnTo>
                    <a:pt x="1846" y="168"/>
                  </a:lnTo>
                  <a:lnTo>
                    <a:pt x="1850" y="172"/>
                  </a:lnTo>
                  <a:lnTo>
                    <a:pt x="1856" y="178"/>
                  </a:lnTo>
                  <a:lnTo>
                    <a:pt x="1862" y="182"/>
                  </a:lnTo>
                  <a:lnTo>
                    <a:pt x="1862" y="182"/>
                  </a:lnTo>
                  <a:lnTo>
                    <a:pt x="1878" y="188"/>
                  </a:lnTo>
                  <a:lnTo>
                    <a:pt x="1896" y="188"/>
                  </a:lnTo>
                  <a:lnTo>
                    <a:pt x="1896" y="188"/>
                  </a:lnTo>
                  <a:lnTo>
                    <a:pt x="1916" y="186"/>
                  </a:lnTo>
                  <a:lnTo>
                    <a:pt x="1924" y="184"/>
                  </a:lnTo>
                  <a:lnTo>
                    <a:pt x="1932" y="180"/>
                  </a:lnTo>
                  <a:lnTo>
                    <a:pt x="1932" y="180"/>
                  </a:lnTo>
                  <a:lnTo>
                    <a:pt x="1942" y="172"/>
                  </a:lnTo>
                  <a:lnTo>
                    <a:pt x="1950" y="160"/>
                  </a:lnTo>
                  <a:lnTo>
                    <a:pt x="1950" y="160"/>
                  </a:lnTo>
                  <a:lnTo>
                    <a:pt x="1954" y="144"/>
                  </a:lnTo>
                  <a:lnTo>
                    <a:pt x="1954" y="124"/>
                  </a:lnTo>
                  <a:lnTo>
                    <a:pt x="1954" y="38"/>
                  </a:lnTo>
                  <a:lnTo>
                    <a:pt x="1934" y="38"/>
                  </a:lnTo>
                  <a:lnTo>
                    <a:pt x="1934" y="124"/>
                  </a:lnTo>
                  <a:close/>
                  <a:moveTo>
                    <a:pt x="1742" y="82"/>
                  </a:moveTo>
                  <a:lnTo>
                    <a:pt x="1742" y="82"/>
                  </a:lnTo>
                  <a:lnTo>
                    <a:pt x="1750" y="54"/>
                  </a:lnTo>
                  <a:lnTo>
                    <a:pt x="1750" y="54"/>
                  </a:lnTo>
                  <a:lnTo>
                    <a:pt x="1760" y="84"/>
                  </a:lnTo>
                  <a:lnTo>
                    <a:pt x="1776" y="126"/>
                  </a:lnTo>
                  <a:lnTo>
                    <a:pt x="1726" y="126"/>
                  </a:lnTo>
                  <a:lnTo>
                    <a:pt x="1742" y="82"/>
                  </a:lnTo>
                  <a:close/>
                  <a:moveTo>
                    <a:pt x="1704" y="186"/>
                  </a:moveTo>
                  <a:lnTo>
                    <a:pt x="1720" y="142"/>
                  </a:lnTo>
                  <a:lnTo>
                    <a:pt x="1782" y="142"/>
                  </a:lnTo>
                  <a:lnTo>
                    <a:pt x="1798" y="186"/>
                  </a:lnTo>
                  <a:lnTo>
                    <a:pt x="1822" y="186"/>
                  </a:lnTo>
                  <a:lnTo>
                    <a:pt x="1760" y="38"/>
                  </a:lnTo>
                  <a:lnTo>
                    <a:pt x="1740" y="38"/>
                  </a:lnTo>
                  <a:lnTo>
                    <a:pt x="1682" y="186"/>
                  </a:lnTo>
                  <a:lnTo>
                    <a:pt x="1704" y="186"/>
                  </a:lnTo>
                  <a:close/>
                  <a:moveTo>
                    <a:pt x="1566" y="186"/>
                  </a:moveTo>
                  <a:lnTo>
                    <a:pt x="1566" y="70"/>
                  </a:lnTo>
                  <a:lnTo>
                    <a:pt x="1646" y="186"/>
                  </a:lnTo>
                  <a:lnTo>
                    <a:pt x="1666" y="186"/>
                  </a:lnTo>
                  <a:lnTo>
                    <a:pt x="1666" y="38"/>
                  </a:lnTo>
                  <a:lnTo>
                    <a:pt x="1646" y="38"/>
                  </a:lnTo>
                  <a:lnTo>
                    <a:pt x="1646" y="154"/>
                  </a:lnTo>
                  <a:lnTo>
                    <a:pt x="1568" y="38"/>
                  </a:lnTo>
                  <a:lnTo>
                    <a:pt x="1548" y="38"/>
                  </a:lnTo>
                  <a:lnTo>
                    <a:pt x="1548" y="186"/>
                  </a:lnTo>
                  <a:lnTo>
                    <a:pt x="1566" y="186"/>
                  </a:lnTo>
                  <a:close/>
                  <a:moveTo>
                    <a:pt x="1522" y="186"/>
                  </a:moveTo>
                  <a:lnTo>
                    <a:pt x="1522" y="168"/>
                  </a:lnTo>
                  <a:lnTo>
                    <a:pt x="1430" y="168"/>
                  </a:lnTo>
                  <a:lnTo>
                    <a:pt x="1430" y="118"/>
                  </a:lnTo>
                  <a:lnTo>
                    <a:pt x="1512" y="118"/>
                  </a:lnTo>
                  <a:lnTo>
                    <a:pt x="1512" y="100"/>
                  </a:lnTo>
                  <a:lnTo>
                    <a:pt x="1430" y="100"/>
                  </a:lnTo>
                  <a:lnTo>
                    <a:pt x="1430" y="56"/>
                  </a:lnTo>
                  <a:lnTo>
                    <a:pt x="1518" y="56"/>
                  </a:lnTo>
                  <a:lnTo>
                    <a:pt x="1518" y="38"/>
                  </a:lnTo>
                  <a:lnTo>
                    <a:pt x="1410" y="38"/>
                  </a:lnTo>
                  <a:lnTo>
                    <a:pt x="1410" y="186"/>
                  </a:lnTo>
                  <a:lnTo>
                    <a:pt x="1522" y="186"/>
                  </a:lnTo>
                  <a:close/>
                  <a:moveTo>
                    <a:pt x="1280" y="54"/>
                  </a:moveTo>
                  <a:lnTo>
                    <a:pt x="1326" y="54"/>
                  </a:lnTo>
                  <a:lnTo>
                    <a:pt x="1326" y="54"/>
                  </a:lnTo>
                  <a:lnTo>
                    <a:pt x="1340" y="56"/>
                  </a:lnTo>
                  <a:lnTo>
                    <a:pt x="1346" y="58"/>
                  </a:lnTo>
                  <a:lnTo>
                    <a:pt x="1350" y="60"/>
                  </a:lnTo>
                  <a:lnTo>
                    <a:pt x="1350" y="60"/>
                  </a:lnTo>
                  <a:lnTo>
                    <a:pt x="1356" y="68"/>
                  </a:lnTo>
                  <a:lnTo>
                    <a:pt x="1358" y="78"/>
                  </a:lnTo>
                  <a:lnTo>
                    <a:pt x="1358" y="78"/>
                  </a:lnTo>
                  <a:lnTo>
                    <a:pt x="1358" y="86"/>
                  </a:lnTo>
                  <a:lnTo>
                    <a:pt x="1354" y="92"/>
                  </a:lnTo>
                  <a:lnTo>
                    <a:pt x="1354" y="92"/>
                  </a:lnTo>
                  <a:lnTo>
                    <a:pt x="1350" y="96"/>
                  </a:lnTo>
                  <a:lnTo>
                    <a:pt x="1342" y="100"/>
                  </a:lnTo>
                  <a:lnTo>
                    <a:pt x="1342" y="100"/>
                  </a:lnTo>
                  <a:lnTo>
                    <a:pt x="1334" y="102"/>
                  </a:lnTo>
                  <a:lnTo>
                    <a:pt x="1322" y="104"/>
                  </a:lnTo>
                  <a:lnTo>
                    <a:pt x="1280" y="104"/>
                  </a:lnTo>
                  <a:lnTo>
                    <a:pt x="1280" y="54"/>
                  </a:lnTo>
                  <a:close/>
                  <a:moveTo>
                    <a:pt x="1280" y="186"/>
                  </a:moveTo>
                  <a:lnTo>
                    <a:pt x="1280" y="120"/>
                  </a:lnTo>
                  <a:lnTo>
                    <a:pt x="1302" y="120"/>
                  </a:lnTo>
                  <a:lnTo>
                    <a:pt x="1302" y="120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22" y="124"/>
                  </a:lnTo>
                  <a:lnTo>
                    <a:pt x="1322" y="124"/>
                  </a:lnTo>
                  <a:lnTo>
                    <a:pt x="1332" y="134"/>
                  </a:lnTo>
                  <a:lnTo>
                    <a:pt x="1332" y="134"/>
                  </a:lnTo>
                  <a:lnTo>
                    <a:pt x="1346" y="156"/>
                  </a:lnTo>
                  <a:lnTo>
                    <a:pt x="1366" y="186"/>
                  </a:lnTo>
                  <a:lnTo>
                    <a:pt x="1390" y="186"/>
                  </a:lnTo>
                  <a:lnTo>
                    <a:pt x="1364" y="146"/>
                  </a:lnTo>
                  <a:lnTo>
                    <a:pt x="1364" y="146"/>
                  </a:lnTo>
                  <a:lnTo>
                    <a:pt x="1358" y="136"/>
                  </a:lnTo>
                  <a:lnTo>
                    <a:pt x="1348" y="126"/>
                  </a:lnTo>
                  <a:lnTo>
                    <a:pt x="1348" y="126"/>
                  </a:lnTo>
                  <a:lnTo>
                    <a:pt x="1336" y="118"/>
                  </a:lnTo>
                  <a:lnTo>
                    <a:pt x="1336" y="118"/>
                  </a:lnTo>
                  <a:lnTo>
                    <a:pt x="1346" y="116"/>
                  </a:lnTo>
                  <a:lnTo>
                    <a:pt x="1356" y="114"/>
                  </a:lnTo>
                  <a:lnTo>
                    <a:pt x="1362" y="110"/>
                  </a:lnTo>
                  <a:lnTo>
                    <a:pt x="1368" y="104"/>
                  </a:lnTo>
                  <a:lnTo>
                    <a:pt x="1368" y="104"/>
                  </a:lnTo>
                  <a:lnTo>
                    <a:pt x="1372" y="100"/>
                  </a:lnTo>
                  <a:lnTo>
                    <a:pt x="1376" y="92"/>
                  </a:lnTo>
                  <a:lnTo>
                    <a:pt x="1378" y="86"/>
                  </a:lnTo>
                  <a:lnTo>
                    <a:pt x="1378" y="78"/>
                  </a:lnTo>
                  <a:lnTo>
                    <a:pt x="1378" y="78"/>
                  </a:lnTo>
                  <a:lnTo>
                    <a:pt x="1378" y="66"/>
                  </a:lnTo>
                  <a:lnTo>
                    <a:pt x="1372" y="56"/>
                  </a:lnTo>
                  <a:lnTo>
                    <a:pt x="1372" y="56"/>
                  </a:lnTo>
                  <a:lnTo>
                    <a:pt x="1366" y="48"/>
                  </a:lnTo>
                  <a:lnTo>
                    <a:pt x="1356" y="42"/>
                  </a:lnTo>
                  <a:lnTo>
                    <a:pt x="1356" y="42"/>
                  </a:lnTo>
                  <a:lnTo>
                    <a:pt x="1344" y="38"/>
                  </a:lnTo>
                  <a:lnTo>
                    <a:pt x="1326" y="38"/>
                  </a:lnTo>
                  <a:lnTo>
                    <a:pt x="1260" y="38"/>
                  </a:lnTo>
                  <a:lnTo>
                    <a:pt x="1260" y="186"/>
                  </a:lnTo>
                  <a:lnTo>
                    <a:pt x="1280" y="186"/>
                  </a:lnTo>
                  <a:close/>
                  <a:moveTo>
                    <a:pt x="1118" y="28"/>
                  </a:moveTo>
                  <a:lnTo>
                    <a:pt x="1142" y="0"/>
                  </a:lnTo>
                  <a:lnTo>
                    <a:pt x="1118" y="0"/>
                  </a:lnTo>
                  <a:lnTo>
                    <a:pt x="1104" y="28"/>
                  </a:lnTo>
                  <a:lnTo>
                    <a:pt x="1118" y="28"/>
                  </a:lnTo>
                  <a:close/>
                  <a:moveTo>
                    <a:pt x="1174" y="186"/>
                  </a:moveTo>
                  <a:lnTo>
                    <a:pt x="1174" y="168"/>
                  </a:lnTo>
                  <a:lnTo>
                    <a:pt x="1082" y="168"/>
                  </a:lnTo>
                  <a:lnTo>
                    <a:pt x="1082" y="118"/>
                  </a:lnTo>
                  <a:lnTo>
                    <a:pt x="1166" y="118"/>
                  </a:lnTo>
                  <a:lnTo>
                    <a:pt x="1166" y="100"/>
                  </a:lnTo>
                  <a:lnTo>
                    <a:pt x="1082" y="100"/>
                  </a:lnTo>
                  <a:lnTo>
                    <a:pt x="1082" y="56"/>
                  </a:lnTo>
                  <a:lnTo>
                    <a:pt x="1170" y="56"/>
                  </a:lnTo>
                  <a:lnTo>
                    <a:pt x="1170" y="38"/>
                  </a:lnTo>
                  <a:lnTo>
                    <a:pt x="1064" y="38"/>
                  </a:lnTo>
                  <a:lnTo>
                    <a:pt x="1064" y="186"/>
                  </a:lnTo>
                  <a:lnTo>
                    <a:pt x="1174" y="186"/>
                  </a:lnTo>
                  <a:close/>
                  <a:moveTo>
                    <a:pt x="994" y="186"/>
                  </a:moveTo>
                  <a:lnTo>
                    <a:pt x="994" y="56"/>
                  </a:lnTo>
                  <a:lnTo>
                    <a:pt x="1042" y="56"/>
                  </a:lnTo>
                  <a:lnTo>
                    <a:pt x="1042" y="38"/>
                  </a:lnTo>
                  <a:lnTo>
                    <a:pt x="924" y="38"/>
                  </a:lnTo>
                  <a:lnTo>
                    <a:pt x="924" y="56"/>
                  </a:lnTo>
                  <a:lnTo>
                    <a:pt x="974" y="56"/>
                  </a:lnTo>
                  <a:lnTo>
                    <a:pt x="974" y="186"/>
                  </a:lnTo>
                  <a:lnTo>
                    <a:pt x="994" y="186"/>
                  </a:lnTo>
                  <a:close/>
                  <a:moveTo>
                    <a:pt x="854" y="28"/>
                  </a:moveTo>
                  <a:lnTo>
                    <a:pt x="876" y="0"/>
                  </a:lnTo>
                  <a:lnTo>
                    <a:pt x="852" y="0"/>
                  </a:lnTo>
                  <a:lnTo>
                    <a:pt x="838" y="28"/>
                  </a:lnTo>
                  <a:lnTo>
                    <a:pt x="854" y="28"/>
                  </a:lnTo>
                  <a:close/>
                  <a:moveTo>
                    <a:pt x="908" y="186"/>
                  </a:moveTo>
                  <a:lnTo>
                    <a:pt x="908" y="168"/>
                  </a:lnTo>
                  <a:lnTo>
                    <a:pt x="818" y="168"/>
                  </a:lnTo>
                  <a:lnTo>
                    <a:pt x="818" y="118"/>
                  </a:lnTo>
                  <a:lnTo>
                    <a:pt x="900" y="118"/>
                  </a:lnTo>
                  <a:lnTo>
                    <a:pt x="900" y="100"/>
                  </a:lnTo>
                  <a:lnTo>
                    <a:pt x="818" y="100"/>
                  </a:lnTo>
                  <a:lnTo>
                    <a:pt x="818" y="56"/>
                  </a:lnTo>
                  <a:lnTo>
                    <a:pt x="906" y="56"/>
                  </a:lnTo>
                  <a:lnTo>
                    <a:pt x="906" y="38"/>
                  </a:lnTo>
                  <a:lnTo>
                    <a:pt x="798" y="38"/>
                  </a:lnTo>
                  <a:lnTo>
                    <a:pt x="798" y="186"/>
                  </a:lnTo>
                  <a:lnTo>
                    <a:pt x="908" y="186"/>
                  </a:lnTo>
                  <a:close/>
                  <a:moveTo>
                    <a:pt x="762" y="38"/>
                  </a:moveTo>
                  <a:lnTo>
                    <a:pt x="742" y="38"/>
                  </a:lnTo>
                  <a:lnTo>
                    <a:pt x="742" y="186"/>
                  </a:lnTo>
                  <a:lnTo>
                    <a:pt x="762" y="186"/>
                  </a:lnTo>
                  <a:lnTo>
                    <a:pt x="762" y="38"/>
                  </a:lnTo>
                  <a:close/>
                  <a:moveTo>
                    <a:pt x="610" y="54"/>
                  </a:moveTo>
                  <a:lnTo>
                    <a:pt x="656" y="54"/>
                  </a:lnTo>
                  <a:lnTo>
                    <a:pt x="656" y="54"/>
                  </a:lnTo>
                  <a:lnTo>
                    <a:pt x="670" y="56"/>
                  </a:lnTo>
                  <a:lnTo>
                    <a:pt x="676" y="58"/>
                  </a:lnTo>
                  <a:lnTo>
                    <a:pt x="680" y="60"/>
                  </a:lnTo>
                  <a:lnTo>
                    <a:pt x="680" y="60"/>
                  </a:lnTo>
                  <a:lnTo>
                    <a:pt x="686" y="68"/>
                  </a:lnTo>
                  <a:lnTo>
                    <a:pt x="688" y="78"/>
                  </a:lnTo>
                  <a:lnTo>
                    <a:pt x="688" y="78"/>
                  </a:lnTo>
                  <a:lnTo>
                    <a:pt x="688" y="86"/>
                  </a:lnTo>
                  <a:lnTo>
                    <a:pt x="684" y="92"/>
                  </a:lnTo>
                  <a:lnTo>
                    <a:pt x="684" y="92"/>
                  </a:lnTo>
                  <a:lnTo>
                    <a:pt x="680" y="96"/>
                  </a:lnTo>
                  <a:lnTo>
                    <a:pt x="672" y="100"/>
                  </a:lnTo>
                  <a:lnTo>
                    <a:pt x="672" y="100"/>
                  </a:lnTo>
                  <a:lnTo>
                    <a:pt x="664" y="102"/>
                  </a:lnTo>
                  <a:lnTo>
                    <a:pt x="652" y="104"/>
                  </a:lnTo>
                  <a:lnTo>
                    <a:pt x="610" y="104"/>
                  </a:lnTo>
                  <a:lnTo>
                    <a:pt x="610" y="54"/>
                  </a:lnTo>
                  <a:close/>
                  <a:moveTo>
                    <a:pt x="610" y="186"/>
                  </a:moveTo>
                  <a:lnTo>
                    <a:pt x="610" y="120"/>
                  </a:lnTo>
                  <a:lnTo>
                    <a:pt x="632" y="120"/>
                  </a:lnTo>
                  <a:lnTo>
                    <a:pt x="632" y="120"/>
                  </a:lnTo>
                  <a:lnTo>
                    <a:pt x="642" y="122"/>
                  </a:lnTo>
                  <a:lnTo>
                    <a:pt x="642" y="122"/>
                  </a:lnTo>
                  <a:lnTo>
                    <a:pt x="652" y="124"/>
                  </a:lnTo>
                  <a:lnTo>
                    <a:pt x="652" y="124"/>
                  </a:lnTo>
                  <a:lnTo>
                    <a:pt x="662" y="134"/>
                  </a:lnTo>
                  <a:lnTo>
                    <a:pt x="662" y="134"/>
                  </a:lnTo>
                  <a:lnTo>
                    <a:pt x="676" y="156"/>
                  </a:lnTo>
                  <a:lnTo>
                    <a:pt x="696" y="186"/>
                  </a:lnTo>
                  <a:lnTo>
                    <a:pt x="720" y="186"/>
                  </a:lnTo>
                  <a:lnTo>
                    <a:pt x="694" y="146"/>
                  </a:lnTo>
                  <a:lnTo>
                    <a:pt x="694" y="146"/>
                  </a:lnTo>
                  <a:lnTo>
                    <a:pt x="686" y="136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66" y="118"/>
                  </a:lnTo>
                  <a:lnTo>
                    <a:pt x="666" y="118"/>
                  </a:lnTo>
                  <a:lnTo>
                    <a:pt x="676" y="116"/>
                  </a:lnTo>
                  <a:lnTo>
                    <a:pt x="686" y="114"/>
                  </a:lnTo>
                  <a:lnTo>
                    <a:pt x="692" y="110"/>
                  </a:lnTo>
                  <a:lnTo>
                    <a:pt x="698" y="104"/>
                  </a:lnTo>
                  <a:lnTo>
                    <a:pt x="698" y="104"/>
                  </a:lnTo>
                  <a:lnTo>
                    <a:pt x="702" y="100"/>
                  </a:lnTo>
                  <a:lnTo>
                    <a:pt x="706" y="92"/>
                  </a:lnTo>
                  <a:lnTo>
                    <a:pt x="708" y="86"/>
                  </a:lnTo>
                  <a:lnTo>
                    <a:pt x="708" y="78"/>
                  </a:lnTo>
                  <a:lnTo>
                    <a:pt x="708" y="78"/>
                  </a:lnTo>
                  <a:lnTo>
                    <a:pt x="706" y="66"/>
                  </a:lnTo>
                  <a:lnTo>
                    <a:pt x="702" y="56"/>
                  </a:lnTo>
                  <a:lnTo>
                    <a:pt x="702" y="56"/>
                  </a:lnTo>
                  <a:lnTo>
                    <a:pt x="694" y="48"/>
                  </a:lnTo>
                  <a:lnTo>
                    <a:pt x="686" y="42"/>
                  </a:lnTo>
                  <a:lnTo>
                    <a:pt x="686" y="42"/>
                  </a:lnTo>
                  <a:lnTo>
                    <a:pt x="672" y="38"/>
                  </a:lnTo>
                  <a:lnTo>
                    <a:pt x="656" y="38"/>
                  </a:lnTo>
                  <a:lnTo>
                    <a:pt x="590" y="38"/>
                  </a:lnTo>
                  <a:lnTo>
                    <a:pt x="590" y="186"/>
                  </a:lnTo>
                  <a:lnTo>
                    <a:pt x="610" y="186"/>
                  </a:lnTo>
                  <a:close/>
                  <a:moveTo>
                    <a:pt x="470" y="56"/>
                  </a:moveTo>
                  <a:lnTo>
                    <a:pt x="508" y="56"/>
                  </a:lnTo>
                  <a:lnTo>
                    <a:pt x="508" y="56"/>
                  </a:lnTo>
                  <a:lnTo>
                    <a:pt x="526" y="56"/>
                  </a:lnTo>
                  <a:lnTo>
                    <a:pt x="526" y="56"/>
                  </a:lnTo>
                  <a:lnTo>
                    <a:pt x="534" y="60"/>
                  </a:lnTo>
                  <a:lnTo>
                    <a:pt x="538" y="66"/>
                  </a:lnTo>
                  <a:lnTo>
                    <a:pt x="538" y="66"/>
                  </a:lnTo>
                  <a:lnTo>
                    <a:pt x="542" y="72"/>
                  </a:lnTo>
                  <a:lnTo>
                    <a:pt x="544" y="82"/>
                  </a:lnTo>
                  <a:lnTo>
                    <a:pt x="544" y="82"/>
                  </a:lnTo>
                  <a:lnTo>
                    <a:pt x="542" y="92"/>
                  </a:lnTo>
                  <a:lnTo>
                    <a:pt x="540" y="98"/>
                  </a:lnTo>
                  <a:lnTo>
                    <a:pt x="536" y="102"/>
                  </a:lnTo>
                  <a:lnTo>
                    <a:pt x="536" y="102"/>
                  </a:lnTo>
                  <a:lnTo>
                    <a:pt x="530" y="104"/>
                  </a:lnTo>
                  <a:lnTo>
                    <a:pt x="524" y="106"/>
                  </a:lnTo>
                  <a:lnTo>
                    <a:pt x="508" y="108"/>
                  </a:lnTo>
                  <a:lnTo>
                    <a:pt x="470" y="108"/>
                  </a:lnTo>
                  <a:lnTo>
                    <a:pt x="470" y="56"/>
                  </a:lnTo>
                  <a:close/>
                  <a:moveTo>
                    <a:pt x="470" y="186"/>
                  </a:moveTo>
                  <a:lnTo>
                    <a:pt x="470" y="126"/>
                  </a:lnTo>
                  <a:lnTo>
                    <a:pt x="508" y="126"/>
                  </a:lnTo>
                  <a:lnTo>
                    <a:pt x="508" y="126"/>
                  </a:lnTo>
                  <a:lnTo>
                    <a:pt x="522" y="126"/>
                  </a:lnTo>
                  <a:lnTo>
                    <a:pt x="534" y="122"/>
                  </a:lnTo>
                  <a:lnTo>
                    <a:pt x="544" y="118"/>
                  </a:lnTo>
                  <a:lnTo>
                    <a:pt x="552" y="112"/>
                  </a:lnTo>
                  <a:lnTo>
                    <a:pt x="552" y="112"/>
                  </a:lnTo>
                  <a:lnTo>
                    <a:pt x="558" y="106"/>
                  </a:lnTo>
                  <a:lnTo>
                    <a:pt x="560" y="98"/>
                  </a:lnTo>
                  <a:lnTo>
                    <a:pt x="564" y="90"/>
                  </a:lnTo>
                  <a:lnTo>
                    <a:pt x="564" y="80"/>
                  </a:lnTo>
                  <a:lnTo>
                    <a:pt x="564" y="80"/>
                  </a:lnTo>
                  <a:lnTo>
                    <a:pt x="562" y="70"/>
                  </a:lnTo>
                  <a:lnTo>
                    <a:pt x="560" y="60"/>
                  </a:lnTo>
                  <a:lnTo>
                    <a:pt x="560" y="60"/>
                  </a:lnTo>
                  <a:lnTo>
                    <a:pt x="554" y="52"/>
                  </a:lnTo>
                  <a:lnTo>
                    <a:pt x="548" y="46"/>
                  </a:lnTo>
                  <a:lnTo>
                    <a:pt x="548" y="46"/>
                  </a:lnTo>
                  <a:lnTo>
                    <a:pt x="540" y="42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06" y="38"/>
                  </a:lnTo>
                  <a:lnTo>
                    <a:pt x="450" y="38"/>
                  </a:lnTo>
                  <a:lnTo>
                    <a:pt x="450" y="186"/>
                  </a:lnTo>
                  <a:lnTo>
                    <a:pt x="470" y="186"/>
                  </a:lnTo>
                  <a:close/>
                  <a:moveTo>
                    <a:pt x="318" y="66"/>
                  </a:moveTo>
                  <a:lnTo>
                    <a:pt x="318" y="66"/>
                  </a:lnTo>
                  <a:lnTo>
                    <a:pt x="326" y="60"/>
                  </a:lnTo>
                  <a:lnTo>
                    <a:pt x="334" y="56"/>
                  </a:lnTo>
                  <a:lnTo>
                    <a:pt x="344" y="52"/>
                  </a:lnTo>
                  <a:lnTo>
                    <a:pt x="354" y="52"/>
                  </a:lnTo>
                  <a:lnTo>
                    <a:pt x="354" y="52"/>
                  </a:lnTo>
                  <a:lnTo>
                    <a:pt x="368" y="54"/>
                  </a:lnTo>
                  <a:lnTo>
                    <a:pt x="380" y="60"/>
                  </a:lnTo>
                  <a:lnTo>
                    <a:pt x="380" y="60"/>
                  </a:lnTo>
                  <a:lnTo>
                    <a:pt x="390" y="68"/>
                  </a:lnTo>
                  <a:lnTo>
                    <a:pt x="398" y="80"/>
                  </a:lnTo>
                  <a:lnTo>
                    <a:pt x="398" y="80"/>
                  </a:lnTo>
                  <a:lnTo>
                    <a:pt x="404" y="96"/>
                  </a:lnTo>
                  <a:lnTo>
                    <a:pt x="404" y="112"/>
                  </a:lnTo>
                  <a:lnTo>
                    <a:pt x="404" y="112"/>
                  </a:lnTo>
                  <a:lnTo>
                    <a:pt x="404" y="126"/>
                  </a:lnTo>
                  <a:lnTo>
                    <a:pt x="402" y="138"/>
                  </a:lnTo>
                  <a:lnTo>
                    <a:pt x="396" y="148"/>
                  </a:lnTo>
                  <a:lnTo>
                    <a:pt x="390" y="156"/>
                  </a:lnTo>
                  <a:lnTo>
                    <a:pt x="390" y="156"/>
                  </a:lnTo>
                  <a:lnTo>
                    <a:pt x="382" y="164"/>
                  </a:lnTo>
                  <a:lnTo>
                    <a:pt x="374" y="168"/>
                  </a:lnTo>
                  <a:lnTo>
                    <a:pt x="364" y="172"/>
                  </a:lnTo>
                  <a:lnTo>
                    <a:pt x="354" y="172"/>
                  </a:lnTo>
                  <a:lnTo>
                    <a:pt x="354" y="172"/>
                  </a:lnTo>
                  <a:lnTo>
                    <a:pt x="344" y="172"/>
                  </a:lnTo>
                  <a:lnTo>
                    <a:pt x="334" y="168"/>
                  </a:lnTo>
                  <a:lnTo>
                    <a:pt x="326" y="164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2" y="148"/>
                  </a:lnTo>
                  <a:lnTo>
                    <a:pt x="306" y="138"/>
                  </a:lnTo>
                  <a:lnTo>
                    <a:pt x="304" y="126"/>
                  </a:lnTo>
                  <a:lnTo>
                    <a:pt x="302" y="114"/>
                  </a:lnTo>
                  <a:lnTo>
                    <a:pt x="302" y="114"/>
                  </a:lnTo>
                  <a:lnTo>
                    <a:pt x="304" y="98"/>
                  </a:lnTo>
                  <a:lnTo>
                    <a:pt x="306" y="86"/>
                  </a:lnTo>
                  <a:lnTo>
                    <a:pt x="312" y="74"/>
                  </a:lnTo>
                  <a:lnTo>
                    <a:pt x="318" y="66"/>
                  </a:lnTo>
                  <a:close/>
                  <a:moveTo>
                    <a:pt x="292" y="152"/>
                  </a:moveTo>
                  <a:lnTo>
                    <a:pt x="292" y="152"/>
                  </a:lnTo>
                  <a:lnTo>
                    <a:pt x="296" y="160"/>
                  </a:lnTo>
                  <a:lnTo>
                    <a:pt x="302" y="166"/>
                  </a:lnTo>
                  <a:lnTo>
                    <a:pt x="308" y="174"/>
                  </a:lnTo>
                  <a:lnTo>
                    <a:pt x="316" y="178"/>
                  </a:lnTo>
                  <a:lnTo>
                    <a:pt x="316" y="178"/>
                  </a:lnTo>
                  <a:lnTo>
                    <a:pt x="324" y="184"/>
                  </a:lnTo>
                  <a:lnTo>
                    <a:pt x="334" y="186"/>
                  </a:lnTo>
                  <a:lnTo>
                    <a:pt x="344" y="188"/>
                  </a:lnTo>
                  <a:lnTo>
                    <a:pt x="354" y="188"/>
                  </a:lnTo>
                  <a:lnTo>
                    <a:pt x="354" y="188"/>
                  </a:lnTo>
                  <a:lnTo>
                    <a:pt x="372" y="186"/>
                  </a:lnTo>
                  <a:lnTo>
                    <a:pt x="390" y="180"/>
                  </a:lnTo>
                  <a:lnTo>
                    <a:pt x="390" y="180"/>
                  </a:lnTo>
                  <a:lnTo>
                    <a:pt x="398" y="174"/>
                  </a:lnTo>
                  <a:lnTo>
                    <a:pt x="404" y="168"/>
                  </a:lnTo>
                  <a:lnTo>
                    <a:pt x="410" y="162"/>
                  </a:lnTo>
                  <a:lnTo>
                    <a:pt x="416" y="152"/>
                  </a:lnTo>
                  <a:lnTo>
                    <a:pt x="416" y="152"/>
                  </a:lnTo>
                  <a:lnTo>
                    <a:pt x="420" y="144"/>
                  </a:lnTo>
                  <a:lnTo>
                    <a:pt x="422" y="134"/>
                  </a:lnTo>
                  <a:lnTo>
                    <a:pt x="424" y="112"/>
                  </a:lnTo>
                  <a:lnTo>
                    <a:pt x="424" y="112"/>
                  </a:lnTo>
                  <a:lnTo>
                    <a:pt x="422" y="92"/>
                  </a:lnTo>
                  <a:lnTo>
                    <a:pt x="420" y="82"/>
                  </a:lnTo>
                  <a:lnTo>
                    <a:pt x="416" y="72"/>
                  </a:lnTo>
                  <a:lnTo>
                    <a:pt x="416" y="72"/>
                  </a:lnTo>
                  <a:lnTo>
                    <a:pt x="412" y="64"/>
                  </a:lnTo>
                  <a:lnTo>
                    <a:pt x="406" y="56"/>
                  </a:lnTo>
                  <a:lnTo>
                    <a:pt x="398" y="50"/>
                  </a:lnTo>
                  <a:lnTo>
                    <a:pt x="392" y="44"/>
                  </a:lnTo>
                  <a:lnTo>
                    <a:pt x="392" y="44"/>
                  </a:lnTo>
                  <a:lnTo>
                    <a:pt x="382" y="40"/>
                  </a:lnTo>
                  <a:lnTo>
                    <a:pt x="374" y="38"/>
                  </a:lnTo>
                  <a:lnTo>
                    <a:pt x="364" y="36"/>
                  </a:lnTo>
                  <a:lnTo>
                    <a:pt x="354" y="34"/>
                  </a:lnTo>
                  <a:lnTo>
                    <a:pt x="354" y="34"/>
                  </a:lnTo>
                  <a:lnTo>
                    <a:pt x="338" y="36"/>
                  </a:lnTo>
                  <a:lnTo>
                    <a:pt x="326" y="40"/>
                  </a:lnTo>
                  <a:lnTo>
                    <a:pt x="314" y="46"/>
                  </a:lnTo>
                  <a:lnTo>
                    <a:pt x="302" y="56"/>
                  </a:lnTo>
                  <a:lnTo>
                    <a:pt x="302" y="56"/>
                  </a:lnTo>
                  <a:lnTo>
                    <a:pt x="294" y="68"/>
                  </a:lnTo>
                  <a:lnTo>
                    <a:pt x="288" y="80"/>
                  </a:lnTo>
                  <a:lnTo>
                    <a:pt x="284" y="96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4" y="134"/>
                  </a:lnTo>
                  <a:lnTo>
                    <a:pt x="292" y="152"/>
                  </a:lnTo>
                  <a:close/>
                  <a:moveTo>
                    <a:pt x="158" y="54"/>
                  </a:moveTo>
                  <a:lnTo>
                    <a:pt x="206" y="54"/>
                  </a:lnTo>
                  <a:lnTo>
                    <a:pt x="206" y="54"/>
                  </a:lnTo>
                  <a:lnTo>
                    <a:pt x="220" y="56"/>
                  </a:lnTo>
                  <a:lnTo>
                    <a:pt x="226" y="58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6" y="68"/>
                  </a:lnTo>
                  <a:lnTo>
                    <a:pt x="238" y="78"/>
                  </a:lnTo>
                  <a:lnTo>
                    <a:pt x="238" y="78"/>
                  </a:lnTo>
                  <a:lnTo>
                    <a:pt x="236" y="86"/>
                  </a:lnTo>
                  <a:lnTo>
                    <a:pt x="234" y="92"/>
                  </a:lnTo>
                  <a:lnTo>
                    <a:pt x="234" y="92"/>
                  </a:lnTo>
                  <a:lnTo>
                    <a:pt x="228" y="96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12" y="102"/>
                  </a:lnTo>
                  <a:lnTo>
                    <a:pt x="200" y="104"/>
                  </a:lnTo>
                  <a:lnTo>
                    <a:pt x="158" y="104"/>
                  </a:lnTo>
                  <a:lnTo>
                    <a:pt x="158" y="54"/>
                  </a:lnTo>
                  <a:close/>
                  <a:moveTo>
                    <a:pt x="158" y="186"/>
                  </a:moveTo>
                  <a:lnTo>
                    <a:pt x="158" y="120"/>
                  </a:lnTo>
                  <a:lnTo>
                    <a:pt x="182" y="120"/>
                  </a:lnTo>
                  <a:lnTo>
                    <a:pt x="182" y="120"/>
                  </a:lnTo>
                  <a:lnTo>
                    <a:pt x="192" y="122"/>
                  </a:lnTo>
                  <a:lnTo>
                    <a:pt x="192" y="122"/>
                  </a:lnTo>
                  <a:lnTo>
                    <a:pt x="202" y="124"/>
                  </a:lnTo>
                  <a:lnTo>
                    <a:pt x="202" y="124"/>
                  </a:lnTo>
                  <a:lnTo>
                    <a:pt x="212" y="134"/>
                  </a:lnTo>
                  <a:lnTo>
                    <a:pt x="212" y="134"/>
                  </a:lnTo>
                  <a:lnTo>
                    <a:pt x="226" y="156"/>
                  </a:lnTo>
                  <a:lnTo>
                    <a:pt x="246" y="186"/>
                  </a:lnTo>
                  <a:lnTo>
                    <a:pt x="270" y="186"/>
                  </a:lnTo>
                  <a:lnTo>
                    <a:pt x="244" y="146"/>
                  </a:lnTo>
                  <a:lnTo>
                    <a:pt x="244" y="146"/>
                  </a:lnTo>
                  <a:lnTo>
                    <a:pt x="236" y="136"/>
                  </a:lnTo>
                  <a:lnTo>
                    <a:pt x="228" y="126"/>
                  </a:lnTo>
                  <a:lnTo>
                    <a:pt x="228" y="126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26" y="116"/>
                  </a:lnTo>
                  <a:lnTo>
                    <a:pt x="234" y="114"/>
                  </a:lnTo>
                  <a:lnTo>
                    <a:pt x="242" y="110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52" y="100"/>
                  </a:lnTo>
                  <a:lnTo>
                    <a:pt x="256" y="92"/>
                  </a:lnTo>
                  <a:lnTo>
                    <a:pt x="258" y="86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56" y="66"/>
                  </a:lnTo>
                  <a:lnTo>
                    <a:pt x="252" y="56"/>
                  </a:lnTo>
                  <a:lnTo>
                    <a:pt x="252" y="56"/>
                  </a:lnTo>
                  <a:lnTo>
                    <a:pt x="244" y="48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22" y="38"/>
                  </a:lnTo>
                  <a:lnTo>
                    <a:pt x="204" y="38"/>
                  </a:lnTo>
                  <a:lnTo>
                    <a:pt x="138" y="38"/>
                  </a:lnTo>
                  <a:lnTo>
                    <a:pt x="138" y="186"/>
                  </a:lnTo>
                  <a:lnTo>
                    <a:pt x="158" y="186"/>
                  </a:lnTo>
                  <a:close/>
                  <a:moveTo>
                    <a:pt x="20" y="56"/>
                  </a:moveTo>
                  <a:lnTo>
                    <a:pt x="58" y="56"/>
                  </a:lnTo>
                  <a:lnTo>
                    <a:pt x="58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2" y="60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92" y="72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2" y="92"/>
                  </a:lnTo>
                  <a:lnTo>
                    <a:pt x="88" y="98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0" y="104"/>
                  </a:lnTo>
                  <a:lnTo>
                    <a:pt x="74" y="106"/>
                  </a:lnTo>
                  <a:lnTo>
                    <a:pt x="58" y="108"/>
                  </a:lnTo>
                  <a:lnTo>
                    <a:pt x="20" y="108"/>
                  </a:lnTo>
                  <a:lnTo>
                    <a:pt x="20" y="56"/>
                  </a:lnTo>
                  <a:close/>
                  <a:moveTo>
                    <a:pt x="20" y="186"/>
                  </a:moveTo>
                  <a:lnTo>
                    <a:pt x="20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72" y="126"/>
                  </a:lnTo>
                  <a:lnTo>
                    <a:pt x="84" y="122"/>
                  </a:lnTo>
                  <a:lnTo>
                    <a:pt x="94" y="118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6" y="106"/>
                  </a:lnTo>
                  <a:lnTo>
                    <a:pt x="110" y="98"/>
                  </a:lnTo>
                  <a:lnTo>
                    <a:pt x="112" y="90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12" y="70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104" y="52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88" y="42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56" y="38"/>
                  </a:lnTo>
                  <a:lnTo>
                    <a:pt x="0" y="38"/>
                  </a:lnTo>
                  <a:lnTo>
                    <a:pt x="0" y="186"/>
                  </a:lnTo>
                  <a:lnTo>
                    <a:pt x="20" y="186"/>
                  </a:lnTo>
                  <a:close/>
                </a:path>
              </a:pathLst>
            </a:custGeom>
            <a:solidFill>
              <a:srgbClr val="1F1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7"/>
            <p:cNvSpPr>
              <a:spLocks/>
            </p:cNvSpPr>
            <p:nvPr userDrawn="1"/>
          </p:nvSpPr>
          <p:spPr bwMode="auto">
            <a:xfrm>
              <a:off x="7894638" y="2652713"/>
              <a:ext cx="215900" cy="234950"/>
            </a:xfrm>
            <a:custGeom>
              <a:avLst/>
              <a:gdLst>
                <a:gd name="T0" fmla="*/ 78 w 136"/>
                <a:gd name="T1" fmla="*/ 148 h 148"/>
                <a:gd name="T2" fmla="*/ 78 w 136"/>
                <a:gd name="T3" fmla="*/ 86 h 148"/>
                <a:gd name="T4" fmla="*/ 136 w 136"/>
                <a:gd name="T5" fmla="*/ 0 h 148"/>
                <a:gd name="T6" fmla="*/ 114 w 136"/>
                <a:gd name="T7" fmla="*/ 0 h 148"/>
                <a:gd name="T8" fmla="*/ 84 w 136"/>
                <a:gd name="T9" fmla="*/ 44 h 148"/>
                <a:gd name="T10" fmla="*/ 84 w 136"/>
                <a:gd name="T11" fmla="*/ 44 h 148"/>
                <a:gd name="T12" fmla="*/ 68 w 136"/>
                <a:gd name="T13" fmla="*/ 70 h 148"/>
                <a:gd name="T14" fmla="*/ 68 w 136"/>
                <a:gd name="T15" fmla="*/ 70 h 148"/>
                <a:gd name="T16" fmla="*/ 54 w 136"/>
                <a:gd name="T17" fmla="*/ 44 h 148"/>
                <a:gd name="T18" fmla="*/ 24 w 136"/>
                <a:gd name="T19" fmla="*/ 0 h 148"/>
                <a:gd name="T20" fmla="*/ 0 w 136"/>
                <a:gd name="T21" fmla="*/ 0 h 148"/>
                <a:gd name="T22" fmla="*/ 58 w 136"/>
                <a:gd name="T23" fmla="*/ 86 h 148"/>
                <a:gd name="T24" fmla="*/ 58 w 136"/>
                <a:gd name="T25" fmla="*/ 148 h 148"/>
                <a:gd name="T26" fmla="*/ 78 w 136"/>
                <a:gd name="T2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148">
                  <a:moveTo>
                    <a:pt x="78" y="148"/>
                  </a:moveTo>
                  <a:lnTo>
                    <a:pt x="78" y="86"/>
                  </a:lnTo>
                  <a:lnTo>
                    <a:pt x="136" y="0"/>
                  </a:lnTo>
                  <a:lnTo>
                    <a:pt x="114" y="0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68" y="70"/>
                  </a:lnTo>
                  <a:lnTo>
                    <a:pt x="68" y="70"/>
                  </a:lnTo>
                  <a:lnTo>
                    <a:pt x="54" y="4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8" y="86"/>
                  </a:lnTo>
                  <a:lnTo>
                    <a:pt x="58" y="148"/>
                  </a:lnTo>
                  <a:lnTo>
                    <a:pt x="7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7700963" y="2652713"/>
              <a:ext cx="187325" cy="234950"/>
            </a:xfrm>
            <a:custGeom>
              <a:avLst/>
              <a:gdLst>
                <a:gd name="T0" fmla="*/ 68 w 118"/>
                <a:gd name="T1" fmla="*/ 148 h 148"/>
                <a:gd name="T2" fmla="*/ 68 w 118"/>
                <a:gd name="T3" fmla="*/ 18 h 148"/>
                <a:gd name="T4" fmla="*/ 118 w 118"/>
                <a:gd name="T5" fmla="*/ 18 h 148"/>
                <a:gd name="T6" fmla="*/ 118 w 118"/>
                <a:gd name="T7" fmla="*/ 0 h 148"/>
                <a:gd name="T8" fmla="*/ 0 w 118"/>
                <a:gd name="T9" fmla="*/ 0 h 148"/>
                <a:gd name="T10" fmla="*/ 0 w 118"/>
                <a:gd name="T11" fmla="*/ 18 h 148"/>
                <a:gd name="T12" fmla="*/ 48 w 118"/>
                <a:gd name="T13" fmla="*/ 18 h 148"/>
                <a:gd name="T14" fmla="*/ 48 w 118"/>
                <a:gd name="T15" fmla="*/ 148 h 148"/>
                <a:gd name="T16" fmla="*/ 68 w 118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8">
                  <a:moveTo>
                    <a:pt x="68" y="148"/>
                  </a:moveTo>
                  <a:lnTo>
                    <a:pt x="68" y="18"/>
                  </a:lnTo>
                  <a:lnTo>
                    <a:pt x="118" y="18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8" y="18"/>
                  </a:lnTo>
                  <a:lnTo>
                    <a:pt x="48" y="148"/>
                  </a:lnTo>
                  <a:lnTo>
                    <a:pt x="6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9"/>
            <p:cNvSpPr>
              <a:spLocks/>
            </p:cNvSpPr>
            <p:nvPr userDrawn="1"/>
          </p:nvSpPr>
          <p:spPr bwMode="auto">
            <a:xfrm>
              <a:off x="7516813" y="2678113"/>
              <a:ext cx="127000" cy="79375"/>
            </a:xfrm>
            <a:custGeom>
              <a:avLst/>
              <a:gdLst>
                <a:gd name="T0" fmla="*/ 0 w 80"/>
                <a:gd name="T1" fmla="*/ 0 h 50"/>
                <a:gd name="T2" fmla="*/ 48 w 80"/>
                <a:gd name="T3" fmla="*/ 0 h 50"/>
                <a:gd name="T4" fmla="*/ 48 w 80"/>
                <a:gd name="T5" fmla="*/ 0 h 50"/>
                <a:gd name="T6" fmla="*/ 62 w 80"/>
                <a:gd name="T7" fmla="*/ 2 h 50"/>
                <a:gd name="T8" fmla="*/ 68 w 80"/>
                <a:gd name="T9" fmla="*/ 4 h 50"/>
                <a:gd name="T10" fmla="*/ 72 w 80"/>
                <a:gd name="T11" fmla="*/ 6 h 50"/>
                <a:gd name="T12" fmla="*/ 72 w 80"/>
                <a:gd name="T13" fmla="*/ 6 h 50"/>
                <a:gd name="T14" fmla="*/ 78 w 80"/>
                <a:gd name="T15" fmla="*/ 14 h 50"/>
                <a:gd name="T16" fmla="*/ 80 w 80"/>
                <a:gd name="T17" fmla="*/ 24 h 50"/>
                <a:gd name="T18" fmla="*/ 80 w 80"/>
                <a:gd name="T19" fmla="*/ 24 h 50"/>
                <a:gd name="T20" fmla="*/ 78 w 80"/>
                <a:gd name="T21" fmla="*/ 32 h 50"/>
                <a:gd name="T22" fmla="*/ 76 w 80"/>
                <a:gd name="T23" fmla="*/ 38 h 50"/>
                <a:gd name="T24" fmla="*/ 76 w 80"/>
                <a:gd name="T25" fmla="*/ 38 h 50"/>
                <a:gd name="T26" fmla="*/ 70 w 80"/>
                <a:gd name="T27" fmla="*/ 42 h 50"/>
                <a:gd name="T28" fmla="*/ 64 w 80"/>
                <a:gd name="T29" fmla="*/ 46 h 50"/>
                <a:gd name="T30" fmla="*/ 64 w 80"/>
                <a:gd name="T31" fmla="*/ 46 h 50"/>
                <a:gd name="T32" fmla="*/ 54 w 80"/>
                <a:gd name="T33" fmla="*/ 48 h 50"/>
                <a:gd name="T34" fmla="*/ 42 w 80"/>
                <a:gd name="T35" fmla="*/ 50 h 50"/>
                <a:gd name="T36" fmla="*/ 0 w 80"/>
                <a:gd name="T37" fmla="*/ 50 h 50"/>
                <a:gd name="T38" fmla="*/ 0 w 80"/>
                <a:gd name="T3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50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8" y="1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78" y="3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0" y="42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54" y="48"/>
                  </a:lnTo>
                  <a:lnTo>
                    <a:pt x="42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7485063" y="2652713"/>
              <a:ext cx="209550" cy="234950"/>
            </a:xfrm>
            <a:custGeom>
              <a:avLst/>
              <a:gdLst>
                <a:gd name="T0" fmla="*/ 20 w 132"/>
                <a:gd name="T1" fmla="*/ 148 h 148"/>
                <a:gd name="T2" fmla="*/ 20 w 132"/>
                <a:gd name="T3" fmla="*/ 82 h 148"/>
                <a:gd name="T4" fmla="*/ 42 w 132"/>
                <a:gd name="T5" fmla="*/ 82 h 148"/>
                <a:gd name="T6" fmla="*/ 42 w 132"/>
                <a:gd name="T7" fmla="*/ 82 h 148"/>
                <a:gd name="T8" fmla="*/ 54 w 132"/>
                <a:gd name="T9" fmla="*/ 84 h 148"/>
                <a:gd name="T10" fmla="*/ 54 w 132"/>
                <a:gd name="T11" fmla="*/ 84 h 148"/>
                <a:gd name="T12" fmla="*/ 62 w 132"/>
                <a:gd name="T13" fmla="*/ 86 h 148"/>
                <a:gd name="T14" fmla="*/ 62 w 132"/>
                <a:gd name="T15" fmla="*/ 86 h 148"/>
                <a:gd name="T16" fmla="*/ 72 w 132"/>
                <a:gd name="T17" fmla="*/ 96 h 148"/>
                <a:gd name="T18" fmla="*/ 72 w 132"/>
                <a:gd name="T19" fmla="*/ 96 h 148"/>
                <a:gd name="T20" fmla="*/ 88 w 132"/>
                <a:gd name="T21" fmla="*/ 118 h 148"/>
                <a:gd name="T22" fmla="*/ 106 w 132"/>
                <a:gd name="T23" fmla="*/ 148 h 148"/>
                <a:gd name="T24" fmla="*/ 132 w 132"/>
                <a:gd name="T25" fmla="*/ 148 h 148"/>
                <a:gd name="T26" fmla="*/ 106 w 132"/>
                <a:gd name="T27" fmla="*/ 108 h 148"/>
                <a:gd name="T28" fmla="*/ 106 w 132"/>
                <a:gd name="T29" fmla="*/ 108 h 148"/>
                <a:gd name="T30" fmla="*/ 98 w 132"/>
                <a:gd name="T31" fmla="*/ 98 h 148"/>
                <a:gd name="T32" fmla="*/ 90 w 132"/>
                <a:gd name="T33" fmla="*/ 88 h 148"/>
                <a:gd name="T34" fmla="*/ 90 w 132"/>
                <a:gd name="T35" fmla="*/ 88 h 148"/>
                <a:gd name="T36" fmla="*/ 78 w 132"/>
                <a:gd name="T37" fmla="*/ 80 h 148"/>
                <a:gd name="T38" fmla="*/ 78 w 132"/>
                <a:gd name="T39" fmla="*/ 80 h 148"/>
                <a:gd name="T40" fmla="*/ 88 w 132"/>
                <a:gd name="T41" fmla="*/ 78 h 148"/>
                <a:gd name="T42" fmla="*/ 96 w 132"/>
                <a:gd name="T43" fmla="*/ 76 h 148"/>
                <a:gd name="T44" fmla="*/ 104 w 132"/>
                <a:gd name="T45" fmla="*/ 72 h 148"/>
                <a:gd name="T46" fmla="*/ 110 w 132"/>
                <a:gd name="T47" fmla="*/ 66 h 148"/>
                <a:gd name="T48" fmla="*/ 110 w 132"/>
                <a:gd name="T49" fmla="*/ 66 h 148"/>
                <a:gd name="T50" fmla="*/ 114 w 132"/>
                <a:gd name="T51" fmla="*/ 62 h 148"/>
                <a:gd name="T52" fmla="*/ 116 w 132"/>
                <a:gd name="T53" fmla="*/ 54 h 148"/>
                <a:gd name="T54" fmla="*/ 118 w 132"/>
                <a:gd name="T55" fmla="*/ 48 h 148"/>
                <a:gd name="T56" fmla="*/ 120 w 132"/>
                <a:gd name="T57" fmla="*/ 40 h 148"/>
                <a:gd name="T58" fmla="*/ 120 w 132"/>
                <a:gd name="T59" fmla="*/ 40 h 148"/>
                <a:gd name="T60" fmla="*/ 118 w 132"/>
                <a:gd name="T61" fmla="*/ 28 h 148"/>
                <a:gd name="T62" fmla="*/ 114 w 132"/>
                <a:gd name="T63" fmla="*/ 18 h 148"/>
                <a:gd name="T64" fmla="*/ 114 w 132"/>
                <a:gd name="T65" fmla="*/ 18 h 148"/>
                <a:gd name="T66" fmla="*/ 106 w 132"/>
                <a:gd name="T67" fmla="*/ 10 h 148"/>
                <a:gd name="T68" fmla="*/ 96 w 132"/>
                <a:gd name="T69" fmla="*/ 4 h 148"/>
                <a:gd name="T70" fmla="*/ 96 w 132"/>
                <a:gd name="T71" fmla="*/ 4 h 148"/>
                <a:gd name="T72" fmla="*/ 84 w 132"/>
                <a:gd name="T73" fmla="*/ 0 h 148"/>
                <a:gd name="T74" fmla="*/ 66 w 132"/>
                <a:gd name="T75" fmla="*/ 0 h 148"/>
                <a:gd name="T76" fmla="*/ 0 w 132"/>
                <a:gd name="T77" fmla="*/ 0 h 148"/>
                <a:gd name="T78" fmla="*/ 0 w 132"/>
                <a:gd name="T79" fmla="*/ 148 h 148"/>
                <a:gd name="T80" fmla="*/ 20 w 132"/>
                <a:gd name="T8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" h="148">
                  <a:moveTo>
                    <a:pt x="20" y="148"/>
                  </a:moveTo>
                  <a:lnTo>
                    <a:pt x="20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88" y="118"/>
                  </a:lnTo>
                  <a:lnTo>
                    <a:pt x="106" y="148"/>
                  </a:lnTo>
                  <a:lnTo>
                    <a:pt x="132" y="148"/>
                  </a:lnTo>
                  <a:lnTo>
                    <a:pt x="106" y="108"/>
                  </a:lnTo>
                  <a:lnTo>
                    <a:pt x="106" y="108"/>
                  </a:lnTo>
                  <a:lnTo>
                    <a:pt x="98" y="98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88" y="78"/>
                  </a:lnTo>
                  <a:lnTo>
                    <a:pt x="96" y="76"/>
                  </a:lnTo>
                  <a:lnTo>
                    <a:pt x="104" y="72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14" y="62"/>
                  </a:lnTo>
                  <a:lnTo>
                    <a:pt x="116" y="54"/>
                  </a:lnTo>
                  <a:lnTo>
                    <a:pt x="118" y="48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18" y="2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06" y="10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1"/>
            <p:cNvSpPr>
              <a:spLocks/>
            </p:cNvSpPr>
            <p:nvPr userDrawn="1"/>
          </p:nvSpPr>
          <p:spPr bwMode="auto">
            <a:xfrm>
              <a:off x="7265988" y="2652713"/>
              <a:ext cx="174625" cy="234950"/>
            </a:xfrm>
            <a:custGeom>
              <a:avLst/>
              <a:gdLst>
                <a:gd name="T0" fmla="*/ 110 w 110"/>
                <a:gd name="T1" fmla="*/ 148 h 148"/>
                <a:gd name="T2" fmla="*/ 110 w 110"/>
                <a:gd name="T3" fmla="*/ 130 h 148"/>
                <a:gd name="T4" fmla="*/ 20 w 110"/>
                <a:gd name="T5" fmla="*/ 130 h 148"/>
                <a:gd name="T6" fmla="*/ 20 w 110"/>
                <a:gd name="T7" fmla="*/ 80 h 148"/>
                <a:gd name="T8" fmla="*/ 102 w 110"/>
                <a:gd name="T9" fmla="*/ 80 h 148"/>
                <a:gd name="T10" fmla="*/ 102 w 110"/>
                <a:gd name="T11" fmla="*/ 62 h 148"/>
                <a:gd name="T12" fmla="*/ 20 w 110"/>
                <a:gd name="T13" fmla="*/ 62 h 148"/>
                <a:gd name="T14" fmla="*/ 20 w 110"/>
                <a:gd name="T15" fmla="*/ 18 h 148"/>
                <a:gd name="T16" fmla="*/ 108 w 110"/>
                <a:gd name="T17" fmla="*/ 18 h 148"/>
                <a:gd name="T18" fmla="*/ 108 w 110"/>
                <a:gd name="T19" fmla="*/ 0 h 148"/>
                <a:gd name="T20" fmla="*/ 0 w 110"/>
                <a:gd name="T21" fmla="*/ 0 h 148"/>
                <a:gd name="T22" fmla="*/ 0 w 110"/>
                <a:gd name="T23" fmla="*/ 148 h 148"/>
                <a:gd name="T24" fmla="*/ 110 w 110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48">
                  <a:moveTo>
                    <a:pt x="110" y="148"/>
                  </a:moveTo>
                  <a:lnTo>
                    <a:pt x="110" y="130"/>
                  </a:lnTo>
                  <a:lnTo>
                    <a:pt x="20" y="130"/>
                  </a:lnTo>
                  <a:lnTo>
                    <a:pt x="20" y="80"/>
                  </a:lnTo>
                  <a:lnTo>
                    <a:pt x="102" y="80"/>
                  </a:lnTo>
                  <a:lnTo>
                    <a:pt x="102" y="62"/>
                  </a:lnTo>
                  <a:lnTo>
                    <a:pt x="20" y="62"/>
                  </a:lnTo>
                  <a:lnTo>
                    <a:pt x="20" y="18"/>
                  </a:lnTo>
                  <a:lnTo>
                    <a:pt x="108" y="18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1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2"/>
            <p:cNvSpPr>
              <a:spLocks/>
            </p:cNvSpPr>
            <p:nvPr userDrawn="1"/>
          </p:nvSpPr>
          <p:spPr bwMode="auto">
            <a:xfrm>
              <a:off x="7075488" y="2681288"/>
              <a:ext cx="117475" cy="82550"/>
            </a:xfrm>
            <a:custGeom>
              <a:avLst/>
              <a:gdLst>
                <a:gd name="T0" fmla="*/ 0 w 74"/>
                <a:gd name="T1" fmla="*/ 0 h 52"/>
                <a:gd name="T2" fmla="*/ 38 w 74"/>
                <a:gd name="T3" fmla="*/ 0 h 52"/>
                <a:gd name="T4" fmla="*/ 38 w 74"/>
                <a:gd name="T5" fmla="*/ 0 h 52"/>
                <a:gd name="T6" fmla="*/ 56 w 74"/>
                <a:gd name="T7" fmla="*/ 0 h 52"/>
                <a:gd name="T8" fmla="*/ 56 w 74"/>
                <a:gd name="T9" fmla="*/ 0 h 52"/>
                <a:gd name="T10" fmla="*/ 64 w 74"/>
                <a:gd name="T11" fmla="*/ 4 h 52"/>
                <a:gd name="T12" fmla="*/ 70 w 74"/>
                <a:gd name="T13" fmla="*/ 10 h 52"/>
                <a:gd name="T14" fmla="*/ 70 w 74"/>
                <a:gd name="T15" fmla="*/ 10 h 52"/>
                <a:gd name="T16" fmla="*/ 72 w 74"/>
                <a:gd name="T17" fmla="*/ 16 h 52"/>
                <a:gd name="T18" fmla="*/ 74 w 74"/>
                <a:gd name="T19" fmla="*/ 26 h 52"/>
                <a:gd name="T20" fmla="*/ 74 w 74"/>
                <a:gd name="T21" fmla="*/ 26 h 52"/>
                <a:gd name="T22" fmla="*/ 72 w 74"/>
                <a:gd name="T23" fmla="*/ 36 h 52"/>
                <a:gd name="T24" fmla="*/ 70 w 74"/>
                <a:gd name="T25" fmla="*/ 42 h 52"/>
                <a:gd name="T26" fmla="*/ 66 w 74"/>
                <a:gd name="T27" fmla="*/ 46 h 52"/>
                <a:gd name="T28" fmla="*/ 66 w 74"/>
                <a:gd name="T29" fmla="*/ 46 h 52"/>
                <a:gd name="T30" fmla="*/ 62 w 74"/>
                <a:gd name="T31" fmla="*/ 48 h 52"/>
                <a:gd name="T32" fmla="*/ 56 w 74"/>
                <a:gd name="T33" fmla="*/ 50 h 52"/>
                <a:gd name="T34" fmla="*/ 38 w 74"/>
                <a:gd name="T35" fmla="*/ 52 h 52"/>
                <a:gd name="T36" fmla="*/ 0 w 74"/>
                <a:gd name="T37" fmla="*/ 52 h 52"/>
                <a:gd name="T38" fmla="*/ 0 w 74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52">
                  <a:moveTo>
                    <a:pt x="0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1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2" y="36"/>
                  </a:lnTo>
                  <a:lnTo>
                    <a:pt x="70" y="42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2" y="48"/>
                  </a:lnTo>
                  <a:lnTo>
                    <a:pt x="56" y="50"/>
                  </a:lnTo>
                  <a:lnTo>
                    <a:pt x="38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3"/>
            <p:cNvSpPr>
              <a:spLocks/>
            </p:cNvSpPr>
            <p:nvPr userDrawn="1"/>
          </p:nvSpPr>
          <p:spPr bwMode="auto">
            <a:xfrm>
              <a:off x="7043738" y="2652713"/>
              <a:ext cx="180975" cy="234950"/>
            </a:xfrm>
            <a:custGeom>
              <a:avLst/>
              <a:gdLst>
                <a:gd name="T0" fmla="*/ 20 w 114"/>
                <a:gd name="T1" fmla="*/ 148 h 148"/>
                <a:gd name="T2" fmla="*/ 20 w 114"/>
                <a:gd name="T3" fmla="*/ 88 h 148"/>
                <a:gd name="T4" fmla="*/ 58 w 114"/>
                <a:gd name="T5" fmla="*/ 88 h 148"/>
                <a:gd name="T6" fmla="*/ 58 w 114"/>
                <a:gd name="T7" fmla="*/ 88 h 148"/>
                <a:gd name="T8" fmla="*/ 74 w 114"/>
                <a:gd name="T9" fmla="*/ 88 h 148"/>
                <a:gd name="T10" fmla="*/ 86 w 114"/>
                <a:gd name="T11" fmla="*/ 84 h 148"/>
                <a:gd name="T12" fmla="*/ 94 w 114"/>
                <a:gd name="T13" fmla="*/ 80 h 148"/>
                <a:gd name="T14" fmla="*/ 102 w 114"/>
                <a:gd name="T15" fmla="*/ 74 h 148"/>
                <a:gd name="T16" fmla="*/ 102 w 114"/>
                <a:gd name="T17" fmla="*/ 74 h 148"/>
                <a:gd name="T18" fmla="*/ 108 w 114"/>
                <a:gd name="T19" fmla="*/ 68 h 148"/>
                <a:gd name="T20" fmla="*/ 112 w 114"/>
                <a:gd name="T21" fmla="*/ 60 h 148"/>
                <a:gd name="T22" fmla="*/ 114 w 114"/>
                <a:gd name="T23" fmla="*/ 52 h 148"/>
                <a:gd name="T24" fmla="*/ 114 w 114"/>
                <a:gd name="T25" fmla="*/ 42 h 148"/>
                <a:gd name="T26" fmla="*/ 114 w 114"/>
                <a:gd name="T27" fmla="*/ 42 h 148"/>
                <a:gd name="T28" fmla="*/ 114 w 114"/>
                <a:gd name="T29" fmla="*/ 32 h 148"/>
                <a:gd name="T30" fmla="*/ 110 w 114"/>
                <a:gd name="T31" fmla="*/ 22 h 148"/>
                <a:gd name="T32" fmla="*/ 110 w 114"/>
                <a:gd name="T33" fmla="*/ 22 h 148"/>
                <a:gd name="T34" fmla="*/ 104 w 114"/>
                <a:gd name="T35" fmla="*/ 14 h 148"/>
                <a:gd name="T36" fmla="*/ 98 w 114"/>
                <a:gd name="T37" fmla="*/ 8 h 148"/>
                <a:gd name="T38" fmla="*/ 98 w 114"/>
                <a:gd name="T39" fmla="*/ 8 h 148"/>
                <a:gd name="T40" fmla="*/ 90 w 114"/>
                <a:gd name="T41" fmla="*/ 4 h 148"/>
                <a:gd name="T42" fmla="*/ 80 w 114"/>
                <a:gd name="T43" fmla="*/ 0 h 148"/>
                <a:gd name="T44" fmla="*/ 80 w 114"/>
                <a:gd name="T45" fmla="*/ 0 h 148"/>
                <a:gd name="T46" fmla="*/ 56 w 114"/>
                <a:gd name="T47" fmla="*/ 0 h 148"/>
                <a:gd name="T48" fmla="*/ 0 w 114"/>
                <a:gd name="T49" fmla="*/ 0 h 148"/>
                <a:gd name="T50" fmla="*/ 0 w 114"/>
                <a:gd name="T51" fmla="*/ 148 h 148"/>
                <a:gd name="T52" fmla="*/ 20 w 114"/>
                <a:gd name="T5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4" h="148">
                  <a:moveTo>
                    <a:pt x="20" y="148"/>
                  </a:moveTo>
                  <a:lnTo>
                    <a:pt x="20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74" y="88"/>
                  </a:lnTo>
                  <a:lnTo>
                    <a:pt x="86" y="84"/>
                  </a:lnTo>
                  <a:lnTo>
                    <a:pt x="94" y="80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108" y="68"/>
                  </a:lnTo>
                  <a:lnTo>
                    <a:pt x="112" y="60"/>
                  </a:lnTo>
                  <a:lnTo>
                    <a:pt x="114" y="5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4" y="32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4" y="14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0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4"/>
            <p:cNvSpPr>
              <a:spLocks/>
            </p:cNvSpPr>
            <p:nvPr userDrawn="1"/>
          </p:nvSpPr>
          <p:spPr bwMode="auto">
            <a:xfrm>
              <a:off x="6811963" y="2674938"/>
              <a:ext cx="158750" cy="190500"/>
            </a:xfrm>
            <a:custGeom>
              <a:avLst/>
              <a:gdLst>
                <a:gd name="T0" fmla="*/ 14 w 100"/>
                <a:gd name="T1" fmla="*/ 14 h 120"/>
                <a:gd name="T2" fmla="*/ 14 w 100"/>
                <a:gd name="T3" fmla="*/ 14 h 120"/>
                <a:gd name="T4" fmla="*/ 22 w 100"/>
                <a:gd name="T5" fmla="*/ 8 h 120"/>
                <a:gd name="T6" fmla="*/ 30 w 100"/>
                <a:gd name="T7" fmla="*/ 4 h 120"/>
                <a:gd name="T8" fmla="*/ 40 w 100"/>
                <a:gd name="T9" fmla="*/ 0 h 120"/>
                <a:gd name="T10" fmla="*/ 50 w 100"/>
                <a:gd name="T11" fmla="*/ 0 h 120"/>
                <a:gd name="T12" fmla="*/ 50 w 100"/>
                <a:gd name="T13" fmla="*/ 0 h 120"/>
                <a:gd name="T14" fmla="*/ 64 w 100"/>
                <a:gd name="T15" fmla="*/ 2 h 120"/>
                <a:gd name="T16" fmla="*/ 76 w 100"/>
                <a:gd name="T17" fmla="*/ 8 h 120"/>
                <a:gd name="T18" fmla="*/ 76 w 100"/>
                <a:gd name="T19" fmla="*/ 8 h 120"/>
                <a:gd name="T20" fmla="*/ 88 w 100"/>
                <a:gd name="T21" fmla="*/ 16 h 120"/>
                <a:gd name="T22" fmla="*/ 94 w 100"/>
                <a:gd name="T23" fmla="*/ 28 h 120"/>
                <a:gd name="T24" fmla="*/ 94 w 100"/>
                <a:gd name="T25" fmla="*/ 28 h 120"/>
                <a:gd name="T26" fmla="*/ 100 w 100"/>
                <a:gd name="T27" fmla="*/ 44 h 120"/>
                <a:gd name="T28" fmla="*/ 100 w 100"/>
                <a:gd name="T29" fmla="*/ 60 h 120"/>
                <a:gd name="T30" fmla="*/ 100 w 100"/>
                <a:gd name="T31" fmla="*/ 60 h 120"/>
                <a:gd name="T32" fmla="*/ 100 w 100"/>
                <a:gd name="T33" fmla="*/ 74 h 120"/>
                <a:gd name="T34" fmla="*/ 98 w 100"/>
                <a:gd name="T35" fmla="*/ 86 h 120"/>
                <a:gd name="T36" fmla="*/ 92 w 100"/>
                <a:gd name="T37" fmla="*/ 96 h 120"/>
                <a:gd name="T38" fmla="*/ 86 w 100"/>
                <a:gd name="T39" fmla="*/ 104 h 120"/>
                <a:gd name="T40" fmla="*/ 86 w 100"/>
                <a:gd name="T41" fmla="*/ 104 h 120"/>
                <a:gd name="T42" fmla="*/ 78 w 100"/>
                <a:gd name="T43" fmla="*/ 112 h 120"/>
                <a:gd name="T44" fmla="*/ 70 w 100"/>
                <a:gd name="T45" fmla="*/ 116 h 120"/>
                <a:gd name="T46" fmla="*/ 60 w 100"/>
                <a:gd name="T47" fmla="*/ 120 h 120"/>
                <a:gd name="T48" fmla="*/ 50 w 100"/>
                <a:gd name="T49" fmla="*/ 120 h 120"/>
                <a:gd name="T50" fmla="*/ 50 w 100"/>
                <a:gd name="T51" fmla="*/ 120 h 120"/>
                <a:gd name="T52" fmla="*/ 40 w 100"/>
                <a:gd name="T53" fmla="*/ 120 h 120"/>
                <a:gd name="T54" fmla="*/ 30 w 100"/>
                <a:gd name="T55" fmla="*/ 116 h 120"/>
                <a:gd name="T56" fmla="*/ 22 w 100"/>
                <a:gd name="T57" fmla="*/ 112 h 120"/>
                <a:gd name="T58" fmla="*/ 14 w 100"/>
                <a:gd name="T59" fmla="*/ 104 h 120"/>
                <a:gd name="T60" fmla="*/ 14 w 100"/>
                <a:gd name="T61" fmla="*/ 104 h 120"/>
                <a:gd name="T62" fmla="*/ 8 w 100"/>
                <a:gd name="T63" fmla="*/ 96 h 120"/>
                <a:gd name="T64" fmla="*/ 2 w 100"/>
                <a:gd name="T65" fmla="*/ 86 h 120"/>
                <a:gd name="T66" fmla="*/ 0 w 100"/>
                <a:gd name="T67" fmla="*/ 74 h 120"/>
                <a:gd name="T68" fmla="*/ 0 w 100"/>
                <a:gd name="T69" fmla="*/ 62 h 120"/>
                <a:gd name="T70" fmla="*/ 0 w 100"/>
                <a:gd name="T71" fmla="*/ 62 h 120"/>
                <a:gd name="T72" fmla="*/ 0 w 100"/>
                <a:gd name="T73" fmla="*/ 46 h 120"/>
                <a:gd name="T74" fmla="*/ 4 w 100"/>
                <a:gd name="T75" fmla="*/ 34 h 120"/>
                <a:gd name="T76" fmla="*/ 8 w 100"/>
                <a:gd name="T77" fmla="*/ 22 h 120"/>
                <a:gd name="T78" fmla="*/ 14 w 100"/>
                <a:gd name="T79" fmla="*/ 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120">
                  <a:moveTo>
                    <a:pt x="14" y="14"/>
                  </a:move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4" y="2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8" y="16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100" y="44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74"/>
                  </a:lnTo>
                  <a:lnTo>
                    <a:pt x="98" y="86"/>
                  </a:lnTo>
                  <a:lnTo>
                    <a:pt x="92" y="96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78" y="112"/>
                  </a:lnTo>
                  <a:lnTo>
                    <a:pt x="70" y="116"/>
                  </a:lnTo>
                  <a:lnTo>
                    <a:pt x="60" y="120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40" y="120"/>
                  </a:lnTo>
                  <a:lnTo>
                    <a:pt x="30" y="116"/>
                  </a:lnTo>
                  <a:lnTo>
                    <a:pt x="22" y="112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8" y="96"/>
                  </a:lnTo>
                  <a:lnTo>
                    <a:pt x="2" y="86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4" y="34"/>
                  </a:lnTo>
                  <a:lnTo>
                    <a:pt x="8" y="22"/>
                  </a:lnTo>
                  <a:lnTo>
                    <a:pt x="14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5"/>
            <p:cNvSpPr>
              <a:spLocks/>
            </p:cNvSpPr>
            <p:nvPr userDrawn="1"/>
          </p:nvSpPr>
          <p:spPr bwMode="auto">
            <a:xfrm>
              <a:off x="6777038" y="2646363"/>
              <a:ext cx="228600" cy="244475"/>
            </a:xfrm>
            <a:custGeom>
              <a:avLst/>
              <a:gdLst>
                <a:gd name="T0" fmla="*/ 10 w 144"/>
                <a:gd name="T1" fmla="*/ 118 h 154"/>
                <a:gd name="T2" fmla="*/ 10 w 144"/>
                <a:gd name="T3" fmla="*/ 118 h 154"/>
                <a:gd name="T4" fmla="*/ 14 w 144"/>
                <a:gd name="T5" fmla="*/ 126 h 154"/>
                <a:gd name="T6" fmla="*/ 20 w 144"/>
                <a:gd name="T7" fmla="*/ 132 h 154"/>
                <a:gd name="T8" fmla="*/ 26 w 144"/>
                <a:gd name="T9" fmla="*/ 140 h 154"/>
                <a:gd name="T10" fmla="*/ 34 w 144"/>
                <a:gd name="T11" fmla="*/ 144 h 154"/>
                <a:gd name="T12" fmla="*/ 34 w 144"/>
                <a:gd name="T13" fmla="*/ 144 h 154"/>
                <a:gd name="T14" fmla="*/ 44 w 144"/>
                <a:gd name="T15" fmla="*/ 150 h 154"/>
                <a:gd name="T16" fmla="*/ 52 w 144"/>
                <a:gd name="T17" fmla="*/ 152 h 154"/>
                <a:gd name="T18" fmla="*/ 62 w 144"/>
                <a:gd name="T19" fmla="*/ 154 h 154"/>
                <a:gd name="T20" fmla="*/ 72 w 144"/>
                <a:gd name="T21" fmla="*/ 154 h 154"/>
                <a:gd name="T22" fmla="*/ 72 w 144"/>
                <a:gd name="T23" fmla="*/ 154 h 154"/>
                <a:gd name="T24" fmla="*/ 90 w 144"/>
                <a:gd name="T25" fmla="*/ 152 h 154"/>
                <a:gd name="T26" fmla="*/ 108 w 144"/>
                <a:gd name="T27" fmla="*/ 146 h 154"/>
                <a:gd name="T28" fmla="*/ 108 w 144"/>
                <a:gd name="T29" fmla="*/ 146 h 154"/>
                <a:gd name="T30" fmla="*/ 116 w 144"/>
                <a:gd name="T31" fmla="*/ 140 h 154"/>
                <a:gd name="T32" fmla="*/ 124 w 144"/>
                <a:gd name="T33" fmla="*/ 134 h 154"/>
                <a:gd name="T34" fmla="*/ 130 w 144"/>
                <a:gd name="T35" fmla="*/ 128 h 154"/>
                <a:gd name="T36" fmla="*/ 134 w 144"/>
                <a:gd name="T37" fmla="*/ 118 h 154"/>
                <a:gd name="T38" fmla="*/ 134 w 144"/>
                <a:gd name="T39" fmla="*/ 118 h 154"/>
                <a:gd name="T40" fmla="*/ 138 w 144"/>
                <a:gd name="T41" fmla="*/ 110 h 154"/>
                <a:gd name="T42" fmla="*/ 142 w 144"/>
                <a:gd name="T43" fmla="*/ 100 h 154"/>
                <a:gd name="T44" fmla="*/ 142 w 144"/>
                <a:gd name="T45" fmla="*/ 90 h 154"/>
                <a:gd name="T46" fmla="*/ 144 w 144"/>
                <a:gd name="T47" fmla="*/ 78 h 154"/>
                <a:gd name="T48" fmla="*/ 144 w 144"/>
                <a:gd name="T49" fmla="*/ 78 h 154"/>
                <a:gd name="T50" fmla="*/ 142 w 144"/>
                <a:gd name="T51" fmla="*/ 58 h 154"/>
                <a:gd name="T52" fmla="*/ 138 w 144"/>
                <a:gd name="T53" fmla="*/ 48 h 154"/>
                <a:gd name="T54" fmla="*/ 134 w 144"/>
                <a:gd name="T55" fmla="*/ 38 h 154"/>
                <a:gd name="T56" fmla="*/ 134 w 144"/>
                <a:gd name="T57" fmla="*/ 38 h 154"/>
                <a:gd name="T58" fmla="*/ 130 w 144"/>
                <a:gd name="T59" fmla="*/ 30 h 154"/>
                <a:gd name="T60" fmla="*/ 124 w 144"/>
                <a:gd name="T61" fmla="*/ 22 h 154"/>
                <a:gd name="T62" fmla="*/ 118 w 144"/>
                <a:gd name="T63" fmla="*/ 16 h 154"/>
                <a:gd name="T64" fmla="*/ 110 w 144"/>
                <a:gd name="T65" fmla="*/ 10 h 154"/>
                <a:gd name="T66" fmla="*/ 110 w 144"/>
                <a:gd name="T67" fmla="*/ 10 h 154"/>
                <a:gd name="T68" fmla="*/ 100 w 144"/>
                <a:gd name="T69" fmla="*/ 6 h 154"/>
                <a:gd name="T70" fmla="*/ 92 w 144"/>
                <a:gd name="T71" fmla="*/ 4 h 154"/>
                <a:gd name="T72" fmla="*/ 82 w 144"/>
                <a:gd name="T73" fmla="*/ 2 h 154"/>
                <a:gd name="T74" fmla="*/ 72 w 144"/>
                <a:gd name="T75" fmla="*/ 0 h 154"/>
                <a:gd name="T76" fmla="*/ 72 w 144"/>
                <a:gd name="T77" fmla="*/ 0 h 154"/>
                <a:gd name="T78" fmla="*/ 58 w 144"/>
                <a:gd name="T79" fmla="*/ 2 h 154"/>
                <a:gd name="T80" fmla="*/ 44 w 144"/>
                <a:gd name="T81" fmla="*/ 6 h 154"/>
                <a:gd name="T82" fmla="*/ 32 w 144"/>
                <a:gd name="T83" fmla="*/ 12 h 154"/>
                <a:gd name="T84" fmla="*/ 20 w 144"/>
                <a:gd name="T85" fmla="*/ 22 h 154"/>
                <a:gd name="T86" fmla="*/ 20 w 144"/>
                <a:gd name="T87" fmla="*/ 22 h 154"/>
                <a:gd name="T88" fmla="*/ 12 w 144"/>
                <a:gd name="T89" fmla="*/ 34 h 154"/>
                <a:gd name="T90" fmla="*/ 6 w 144"/>
                <a:gd name="T91" fmla="*/ 46 h 154"/>
                <a:gd name="T92" fmla="*/ 2 w 144"/>
                <a:gd name="T93" fmla="*/ 62 h 154"/>
                <a:gd name="T94" fmla="*/ 0 w 144"/>
                <a:gd name="T95" fmla="*/ 80 h 154"/>
                <a:gd name="T96" fmla="*/ 0 w 144"/>
                <a:gd name="T97" fmla="*/ 80 h 154"/>
                <a:gd name="T98" fmla="*/ 4 w 144"/>
                <a:gd name="T99" fmla="*/ 100 h 154"/>
                <a:gd name="T100" fmla="*/ 10 w 144"/>
                <a:gd name="T101" fmla="*/ 1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4" h="154">
                  <a:moveTo>
                    <a:pt x="10" y="118"/>
                  </a:moveTo>
                  <a:lnTo>
                    <a:pt x="10" y="118"/>
                  </a:lnTo>
                  <a:lnTo>
                    <a:pt x="14" y="126"/>
                  </a:lnTo>
                  <a:lnTo>
                    <a:pt x="20" y="132"/>
                  </a:lnTo>
                  <a:lnTo>
                    <a:pt x="26" y="140"/>
                  </a:lnTo>
                  <a:lnTo>
                    <a:pt x="34" y="144"/>
                  </a:lnTo>
                  <a:lnTo>
                    <a:pt x="34" y="144"/>
                  </a:lnTo>
                  <a:lnTo>
                    <a:pt x="44" y="150"/>
                  </a:lnTo>
                  <a:lnTo>
                    <a:pt x="52" y="152"/>
                  </a:lnTo>
                  <a:lnTo>
                    <a:pt x="62" y="154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90" y="152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16" y="140"/>
                  </a:lnTo>
                  <a:lnTo>
                    <a:pt x="124" y="134"/>
                  </a:lnTo>
                  <a:lnTo>
                    <a:pt x="130" y="12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8" y="110"/>
                  </a:lnTo>
                  <a:lnTo>
                    <a:pt x="142" y="100"/>
                  </a:lnTo>
                  <a:lnTo>
                    <a:pt x="142" y="90"/>
                  </a:lnTo>
                  <a:lnTo>
                    <a:pt x="144" y="78"/>
                  </a:lnTo>
                  <a:lnTo>
                    <a:pt x="144" y="78"/>
                  </a:lnTo>
                  <a:lnTo>
                    <a:pt x="142" y="58"/>
                  </a:lnTo>
                  <a:lnTo>
                    <a:pt x="138" y="48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8" y="16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0" y="6"/>
                  </a:lnTo>
                  <a:lnTo>
                    <a:pt x="92" y="4"/>
                  </a:lnTo>
                  <a:lnTo>
                    <a:pt x="8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44" y="6"/>
                  </a:lnTo>
                  <a:lnTo>
                    <a:pt x="32" y="1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2" y="34"/>
                  </a:lnTo>
                  <a:lnTo>
                    <a:pt x="6" y="46"/>
                  </a:lnTo>
                  <a:lnTo>
                    <a:pt x="2" y="6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" y="100"/>
                  </a:lnTo>
                  <a:lnTo>
                    <a:pt x="10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6"/>
            <p:cNvSpPr>
              <a:spLocks/>
            </p:cNvSpPr>
            <p:nvPr userDrawn="1"/>
          </p:nvSpPr>
          <p:spPr bwMode="auto">
            <a:xfrm>
              <a:off x="6580188" y="2678113"/>
              <a:ext cx="127000" cy="79375"/>
            </a:xfrm>
            <a:custGeom>
              <a:avLst/>
              <a:gdLst>
                <a:gd name="T0" fmla="*/ 0 w 80"/>
                <a:gd name="T1" fmla="*/ 0 h 50"/>
                <a:gd name="T2" fmla="*/ 48 w 80"/>
                <a:gd name="T3" fmla="*/ 0 h 50"/>
                <a:gd name="T4" fmla="*/ 48 w 80"/>
                <a:gd name="T5" fmla="*/ 0 h 50"/>
                <a:gd name="T6" fmla="*/ 62 w 80"/>
                <a:gd name="T7" fmla="*/ 2 h 50"/>
                <a:gd name="T8" fmla="*/ 68 w 80"/>
                <a:gd name="T9" fmla="*/ 4 h 50"/>
                <a:gd name="T10" fmla="*/ 72 w 80"/>
                <a:gd name="T11" fmla="*/ 6 h 50"/>
                <a:gd name="T12" fmla="*/ 72 w 80"/>
                <a:gd name="T13" fmla="*/ 6 h 50"/>
                <a:gd name="T14" fmla="*/ 78 w 80"/>
                <a:gd name="T15" fmla="*/ 14 h 50"/>
                <a:gd name="T16" fmla="*/ 80 w 80"/>
                <a:gd name="T17" fmla="*/ 24 h 50"/>
                <a:gd name="T18" fmla="*/ 80 w 80"/>
                <a:gd name="T19" fmla="*/ 24 h 50"/>
                <a:gd name="T20" fmla="*/ 78 w 80"/>
                <a:gd name="T21" fmla="*/ 32 h 50"/>
                <a:gd name="T22" fmla="*/ 76 w 80"/>
                <a:gd name="T23" fmla="*/ 38 h 50"/>
                <a:gd name="T24" fmla="*/ 76 w 80"/>
                <a:gd name="T25" fmla="*/ 38 h 50"/>
                <a:gd name="T26" fmla="*/ 70 w 80"/>
                <a:gd name="T27" fmla="*/ 42 h 50"/>
                <a:gd name="T28" fmla="*/ 64 w 80"/>
                <a:gd name="T29" fmla="*/ 46 h 50"/>
                <a:gd name="T30" fmla="*/ 64 w 80"/>
                <a:gd name="T31" fmla="*/ 46 h 50"/>
                <a:gd name="T32" fmla="*/ 56 w 80"/>
                <a:gd name="T33" fmla="*/ 48 h 50"/>
                <a:gd name="T34" fmla="*/ 44 w 80"/>
                <a:gd name="T35" fmla="*/ 50 h 50"/>
                <a:gd name="T36" fmla="*/ 0 w 80"/>
                <a:gd name="T37" fmla="*/ 50 h 50"/>
                <a:gd name="T38" fmla="*/ 0 w 80"/>
                <a:gd name="T3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50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8" y="1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78" y="3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0" y="42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56" y="48"/>
                  </a:lnTo>
                  <a:lnTo>
                    <a:pt x="44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7"/>
            <p:cNvSpPr>
              <a:spLocks/>
            </p:cNvSpPr>
            <p:nvPr userDrawn="1"/>
          </p:nvSpPr>
          <p:spPr bwMode="auto">
            <a:xfrm>
              <a:off x="6551613" y="2652713"/>
              <a:ext cx="206375" cy="234950"/>
            </a:xfrm>
            <a:custGeom>
              <a:avLst/>
              <a:gdLst>
                <a:gd name="T0" fmla="*/ 18 w 130"/>
                <a:gd name="T1" fmla="*/ 148 h 148"/>
                <a:gd name="T2" fmla="*/ 18 w 130"/>
                <a:gd name="T3" fmla="*/ 82 h 148"/>
                <a:gd name="T4" fmla="*/ 42 w 130"/>
                <a:gd name="T5" fmla="*/ 82 h 148"/>
                <a:gd name="T6" fmla="*/ 42 w 130"/>
                <a:gd name="T7" fmla="*/ 82 h 148"/>
                <a:gd name="T8" fmla="*/ 52 w 130"/>
                <a:gd name="T9" fmla="*/ 84 h 148"/>
                <a:gd name="T10" fmla="*/ 52 w 130"/>
                <a:gd name="T11" fmla="*/ 84 h 148"/>
                <a:gd name="T12" fmla="*/ 62 w 130"/>
                <a:gd name="T13" fmla="*/ 86 h 148"/>
                <a:gd name="T14" fmla="*/ 62 w 130"/>
                <a:gd name="T15" fmla="*/ 86 h 148"/>
                <a:gd name="T16" fmla="*/ 72 w 130"/>
                <a:gd name="T17" fmla="*/ 96 h 148"/>
                <a:gd name="T18" fmla="*/ 72 w 130"/>
                <a:gd name="T19" fmla="*/ 96 h 148"/>
                <a:gd name="T20" fmla="*/ 86 w 130"/>
                <a:gd name="T21" fmla="*/ 118 h 148"/>
                <a:gd name="T22" fmla="*/ 106 w 130"/>
                <a:gd name="T23" fmla="*/ 148 h 148"/>
                <a:gd name="T24" fmla="*/ 130 w 130"/>
                <a:gd name="T25" fmla="*/ 148 h 148"/>
                <a:gd name="T26" fmla="*/ 104 w 130"/>
                <a:gd name="T27" fmla="*/ 108 h 148"/>
                <a:gd name="T28" fmla="*/ 104 w 130"/>
                <a:gd name="T29" fmla="*/ 108 h 148"/>
                <a:gd name="T30" fmla="*/ 96 w 130"/>
                <a:gd name="T31" fmla="*/ 98 h 148"/>
                <a:gd name="T32" fmla="*/ 88 w 130"/>
                <a:gd name="T33" fmla="*/ 88 h 148"/>
                <a:gd name="T34" fmla="*/ 88 w 130"/>
                <a:gd name="T35" fmla="*/ 88 h 148"/>
                <a:gd name="T36" fmla="*/ 76 w 130"/>
                <a:gd name="T37" fmla="*/ 80 h 148"/>
                <a:gd name="T38" fmla="*/ 76 w 130"/>
                <a:gd name="T39" fmla="*/ 80 h 148"/>
                <a:gd name="T40" fmla="*/ 86 w 130"/>
                <a:gd name="T41" fmla="*/ 78 h 148"/>
                <a:gd name="T42" fmla="*/ 94 w 130"/>
                <a:gd name="T43" fmla="*/ 76 h 148"/>
                <a:gd name="T44" fmla="*/ 102 w 130"/>
                <a:gd name="T45" fmla="*/ 72 h 148"/>
                <a:gd name="T46" fmla="*/ 108 w 130"/>
                <a:gd name="T47" fmla="*/ 66 h 148"/>
                <a:gd name="T48" fmla="*/ 108 w 130"/>
                <a:gd name="T49" fmla="*/ 66 h 148"/>
                <a:gd name="T50" fmla="*/ 112 w 130"/>
                <a:gd name="T51" fmla="*/ 62 h 148"/>
                <a:gd name="T52" fmla="*/ 116 w 130"/>
                <a:gd name="T53" fmla="*/ 54 h 148"/>
                <a:gd name="T54" fmla="*/ 118 w 130"/>
                <a:gd name="T55" fmla="*/ 48 h 148"/>
                <a:gd name="T56" fmla="*/ 118 w 130"/>
                <a:gd name="T57" fmla="*/ 40 h 148"/>
                <a:gd name="T58" fmla="*/ 118 w 130"/>
                <a:gd name="T59" fmla="*/ 40 h 148"/>
                <a:gd name="T60" fmla="*/ 116 w 130"/>
                <a:gd name="T61" fmla="*/ 28 h 148"/>
                <a:gd name="T62" fmla="*/ 112 w 130"/>
                <a:gd name="T63" fmla="*/ 18 h 148"/>
                <a:gd name="T64" fmla="*/ 112 w 130"/>
                <a:gd name="T65" fmla="*/ 18 h 148"/>
                <a:gd name="T66" fmla="*/ 104 w 130"/>
                <a:gd name="T67" fmla="*/ 10 h 148"/>
                <a:gd name="T68" fmla="*/ 96 w 130"/>
                <a:gd name="T69" fmla="*/ 4 h 148"/>
                <a:gd name="T70" fmla="*/ 96 w 130"/>
                <a:gd name="T71" fmla="*/ 4 h 148"/>
                <a:gd name="T72" fmla="*/ 82 w 130"/>
                <a:gd name="T73" fmla="*/ 0 h 148"/>
                <a:gd name="T74" fmla="*/ 66 w 130"/>
                <a:gd name="T75" fmla="*/ 0 h 148"/>
                <a:gd name="T76" fmla="*/ 0 w 130"/>
                <a:gd name="T77" fmla="*/ 0 h 148"/>
                <a:gd name="T78" fmla="*/ 0 w 130"/>
                <a:gd name="T79" fmla="*/ 148 h 148"/>
                <a:gd name="T80" fmla="*/ 18 w 130"/>
                <a:gd name="T8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" h="148">
                  <a:moveTo>
                    <a:pt x="18" y="148"/>
                  </a:moveTo>
                  <a:lnTo>
                    <a:pt x="18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52" y="84"/>
                  </a:lnTo>
                  <a:lnTo>
                    <a:pt x="52" y="84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86" y="118"/>
                  </a:lnTo>
                  <a:lnTo>
                    <a:pt x="106" y="148"/>
                  </a:lnTo>
                  <a:lnTo>
                    <a:pt x="130" y="148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96" y="9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86" y="78"/>
                  </a:lnTo>
                  <a:lnTo>
                    <a:pt x="94" y="76"/>
                  </a:lnTo>
                  <a:lnTo>
                    <a:pt x="102" y="72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2" y="62"/>
                  </a:lnTo>
                  <a:lnTo>
                    <a:pt x="116" y="54"/>
                  </a:lnTo>
                  <a:lnTo>
                    <a:pt x="118" y="48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6" y="2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04" y="10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82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auto">
            <a:xfrm>
              <a:off x="6361113" y="2681288"/>
              <a:ext cx="117475" cy="82550"/>
            </a:xfrm>
            <a:custGeom>
              <a:avLst/>
              <a:gdLst>
                <a:gd name="T0" fmla="*/ 0 w 74"/>
                <a:gd name="T1" fmla="*/ 0 h 52"/>
                <a:gd name="T2" fmla="*/ 38 w 74"/>
                <a:gd name="T3" fmla="*/ 0 h 52"/>
                <a:gd name="T4" fmla="*/ 38 w 74"/>
                <a:gd name="T5" fmla="*/ 0 h 52"/>
                <a:gd name="T6" fmla="*/ 56 w 74"/>
                <a:gd name="T7" fmla="*/ 0 h 52"/>
                <a:gd name="T8" fmla="*/ 56 w 74"/>
                <a:gd name="T9" fmla="*/ 0 h 52"/>
                <a:gd name="T10" fmla="*/ 64 w 74"/>
                <a:gd name="T11" fmla="*/ 4 h 52"/>
                <a:gd name="T12" fmla="*/ 68 w 74"/>
                <a:gd name="T13" fmla="*/ 10 h 52"/>
                <a:gd name="T14" fmla="*/ 68 w 74"/>
                <a:gd name="T15" fmla="*/ 10 h 52"/>
                <a:gd name="T16" fmla="*/ 72 w 74"/>
                <a:gd name="T17" fmla="*/ 16 h 52"/>
                <a:gd name="T18" fmla="*/ 74 w 74"/>
                <a:gd name="T19" fmla="*/ 26 h 52"/>
                <a:gd name="T20" fmla="*/ 74 w 74"/>
                <a:gd name="T21" fmla="*/ 26 h 52"/>
                <a:gd name="T22" fmla="*/ 72 w 74"/>
                <a:gd name="T23" fmla="*/ 36 h 52"/>
                <a:gd name="T24" fmla="*/ 68 w 74"/>
                <a:gd name="T25" fmla="*/ 42 h 52"/>
                <a:gd name="T26" fmla="*/ 66 w 74"/>
                <a:gd name="T27" fmla="*/ 46 h 52"/>
                <a:gd name="T28" fmla="*/ 66 w 74"/>
                <a:gd name="T29" fmla="*/ 46 h 52"/>
                <a:gd name="T30" fmla="*/ 60 w 74"/>
                <a:gd name="T31" fmla="*/ 48 h 52"/>
                <a:gd name="T32" fmla="*/ 54 w 74"/>
                <a:gd name="T33" fmla="*/ 50 h 52"/>
                <a:gd name="T34" fmla="*/ 38 w 74"/>
                <a:gd name="T35" fmla="*/ 52 h 52"/>
                <a:gd name="T36" fmla="*/ 0 w 74"/>
                <a:gd name="T37" fmla="*/ 52 h 52"/>
                <a:gd name="T38" fmla="*/ 0 w 74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52">
                  <a:moveTo>
                    <a:pt x="0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2" y="36"/>
                  </a:lnTo>
                  <a:lnTo>
                    <a:pt x="68" y="42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0" y="48"/>
                  </a:lnTo>
                  <a:lnTo>
                    <a:pt x="54" y="50"/>
                  </a:lnTo>
                  <a:lnTo>
                    <a:pt x="38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9"/>
            <p:cNvSpPr>
              <a:spLocks/>
            </p:cNvSpPr>
            <p:nvPr userDrawn="1"/>
          </p:nvSpPr>
          <p:spPr bwMode="auto">
            <a:xfrm>
              <a:off x="6329363" y="2652713"/>
              <a:ext cx="180975" cy="234950"/>
            </a:xfrm>
            <a:custGeom>
              <a:avLst/>
              <a:gdLst>
                <a:gd name="T0" fmla="*/ 20 w 114"/>
                <a:gd name="T1" fmla="*/ 148 h 148"/>
                <a:gd name="T2" fmla="*/ 20 w 114"/>
                <a:gd name="T3" fmla="*/ 88 h 148"/>
                <a:gd name="T4" fmla="*/ 58 w 114"/>
                <a:gd name="T5" fmla="*/ 88 h 148"/>
                <a:gd name="T6" fmla="*/ 58 w 114"/>
                <a:gd name="T7" fmla="*/ 88 h 148"/>
                <a:gd name="T8" fmla="*/ 72 w 114"/>
                <a:gd name="T9" fmla="*/ 88 h 148"/>
                <a:gd name="T10" fmla="*/ 84 w 114"/>
                <a:gd name="T11" fmla="*/ 84 h 148"/>
                <a:gd name="T12" fmla="*/ 94 w 114"/>
                <a:gd name="T13" fmla="*/ 80 h 148"/>
                <a:gd name="T14" fmla="*/ 102 w 114"/>
                <a:gd name="T15" fmla="*/ 74 h 148"/>
                <a:gd name="T16" fmla="*/ 102 w 114"/>
                <a:gd name="T17" fmla="*/ 74 h 148"/>
                <a:gd name="T18" fmla="*/ 106 w 114"/>
                <a:gd name="T19" fmla="*/ 68 h 148"/>
                <a:gd name="T20" fmla="*/ 110 w 114"/>
                <a:gd name="T21" fmla="*/ 60 h 148"/>
                <a:gd name="T22" fmla="*/ 112 w 114"/>
                <a:gd name="T23" fmla="*/ 52 h 148"/>
                <a:gd name="T24" fmla="*/ 114 w 114"/>
                <a:gd name="T25" fmla="*/ 42 h 148"/>
                <a:gd name="T26" fmla="*/ 114 w 114"/>
                <a:gd name="T27" fmla="*/ 42 h 148"/>
                <a:gd name="T28" fmla="*/ 112 w 114"/>
                <a:gd name="T29" fmla="*/ 32 h 148"/>
                <a:gd name="T30" fmla="*/ 110 w 114"/>
                <a:gd name="T31" fmla="*/ 22 h 148"/>
                <a:gd name="T32" fmla="*/ 110 w 114"/>
                <a:gd name="T33" fmla="*/ 22 h 148"/>
                <a:gd name="T34" fmla="*/ 104 w 114"/>
                <a:gd name="T35" fmla="*/ 14 h 148"/>
                <a:gd name="T36" fmla="*/ 98 w 114"/>
                <a:gd name="T37" fmla="*/ 8 h 148"/>
                <a:gd name="T38" fmla="*/ 98 w 114"/>
                <a:gd name="T39" fmla="*/ 8 h 148"/>
                <a:gd name="T40" fmla="*/ 88 w 114"/>
                <a:gd name="T41" fmla="*/ 4 h 148"/>
                <a:gd name="T42" fmla="*/ 78 w 114"/>
                <a:gd name="T43" fmla="*/ 0 h 148"/>
                <a:gd name="T44" fmla="*/ 78 w 114"/>
                <a:gd name="T45" fmla="*/ 0 h 148"/>
                <a:gd name="T46" fmla="*/ 56 w 114"/>
                <a:gd name="T47" fmla="*/ 0 h 148"/>
                <a:gd name="T48" fmla="*/ 0 w 114"/>
                <a:gd name="T49" fmla="*/ 0 h 148"/>
                <a:gd name="T50" fmla="*/ 0 w 114"/>
                <a:gd name="T51" fmla="*/ 148 h 148"/>
                <a:gd name="T52" fmla="*/ 20 w 114"/>
                <a:gd name="T5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4" h="148">
                  <a:moveTo>
                    <a:pt x="20" y="148"/>
                  </a:moveTo>
                  <a:lnTo>
                    <a:pt x="20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72" y="88"/>
                  </a:lnTo>
                  <a:lnTo>
                    <a:pt x="84" y="84"/>
                  </a:lnTo>
                  <a:lnTo>
                    <a:pt x="94" y="80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106" y="68"/>
                  </a:lnTo>
                  <a:lnTo>
                    <a:pt x="110" y="60"/>
                  </a:lnTo>
                  <a:lnTo>
                    <a:pt x="112" y="5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2" y="32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4" y="14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8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0"/>
            <p:cNvSpPr>
              <a:spLocks/>
            </p:cNvSpPr>
            <p:nvPr userDrawn="1"/>
          </p:nvSpPr>
          <p:spPr bwMode="auto">
            <a:xfrm>
              <a:off x="6024563" y="2652713"/>
              <a:ext cx="187325" cy="234950"/>
            </a:xfrm>
            <a:custGeom>
              <a:avLst/>
              <a:gdLst>
                <a:gd name="T0" fmla="*/ 68 w 118"/>
                <a:gd name="T1" fmla="*/ 148 h 148"/>
                <a:gd name="T2" fmla="*/ 68 w 118"/>
                <a:gd name="T3" fmla="*/ 18 h 148"/>
                <a:gd name="T4" fmla="*/ 118 w 118"/>
                <a:gd name="T5" fmla="*/ 18 h 148"/>
                <a:gd name="T6" fmla="*/ 118 w 118"/>
                <a:gd name="T7" fmla="*/ 0 h 148"/>
                <a:gd name="T8" fmla="*/ 0 w 118"/>
                <a:gd name="T9" fmla="*/ 0 h 148"/>
                <a:gd name="T10" fmla="*/ 0 w 118"/>
                <a:gd name="T11" fmla="*/ 18 h 148"/>
                <a:gd name="T12" fmla="*/ 48 w 118"/>
                <a:gd name="T13" fmla="*/ 18 h 148"/>
                <a:gd name="T14" fmla="*/ 48 w 118"/>
                <a:gd name="T15" fmla="*/ 148 h 148"/>
                <a:gd name="T16" fmla="*/ 68 w 118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8">
                  <a:moveTo>
                    <a:pt x="68" y="148"/>
                  </a:moveTo>
                  <a:lnTo>
                    <a:pt x="68" y="18"/>
                  </a:lnTo>
                  <a:lnTo>
                    <a:pt x="118" y="18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8" y="18"/>
                  </a:lnTo>
                  <a:lnTo>
                    <a:pt x="48" y="148"/>
                  </a:lnTo>
                  <a:lnTo>
                    <a:pt x="6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1"/>
            <p:cNvSpPr>
              <a:spLocks/>
            </p:cNvSpPr>
            <p:nvPr userDrawn="1"/>
          </p:nvSpPr>
          <p:spPr bwMode="auto">
            <a:xfrm>
              <a:off x="5881688" y="2652713"/>
              <a:ext cx="146050" cy="234950"/>
            </a:xfrm>
            <a:custGeom>
              <a:avLst/>
              <a:gdLst>
                <a:gd name="T0" fmla="*/ 92 w 92"/>
                <a:gd name="T1" fmla="*/ 148 h 148"/>
                <a:gd name="T2" fmla="*/ 92 w 92"/>
                <a:gd name="T3" fmla="*/ 130 h 148"/>
                <a:gd name="T4" fmla="*/ 20 w 92"/>
                <a:gd name="T5" fmla="*/ 130 h 148"/>
                <a:gd name="T6" fmla="*/ 20 w 92"/>
                <a:gd name="T7" fmla="*/ 0 h 148"/>
                <a:gd name="T8" fmla="*/ 0 w 92"/>
                <a:gd name="T9" fmla="*/ 0 h 148"/>
                <a:gd name="T10" fmla="*/ 0 w 92"/>
                <a:gd name="T11" fmla="*/ 148 h 148"/>
                <a:gd name="T12" fmla="*/ 92 w 92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48">
                  <a:moveTo>
                    <a:pt x="92" y="148"/>
                  </a:moveTo>
                  <a:lnTo>
                    <a:pt x="92" y="130"/>
                  </a:lnTo>
                  <a:lnTo>
                    <a:pt x="20" y="13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92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2"/>
            <p:cNvSpPr>
              <a:spLocks/>
            </p:cNvSpPr>
            <p:nvPr userDrawn="1"/>
          </p:nvSpPr>
          <p:spPr bwMode="auto">
            <a:xfrm>
              <a:off x="5643563" y="2652713"/>
              <a:ext cx="187325" cy="238125"/>
            </a:xfrm>
            <a:custGeom>
              <a:avLst/>
              <a:gdLst>
                <a:gd name="T0" fmla="*/ 98 w 118"/>
                <a:gd name="T1" fmla="*/ 86 h 150"/>
                <a:gd name="T2" fmla="*/ 98 w 118"/>
                <a:gd name="T3" fmla="*/ 86 h 150"/>
                <a:gd name="T4" fmla="*/ 98 w 118"/>
                <a:gd name="T5" fmla="*/ 98 h 150"/>
                <a:gd name="T6" fmla="*/ 96 w 118"/>
                <a:gd name="T7" fmla="*/ 108 h 150"/>
                <a:gd name="T8" fmla="*/ 94 w 118"/>
                <a:gd name="T9" fmla="*/ 118 h 150"/>
                <a:gd name="T10" fmla="*/ 88 w 118"/>
                <a:gd name="T11" fmla="*/ 124 h 150"/>
                <a:gd name="T12" fmla="*/ 88 w 118"/>
                <a:gd name="T13" fmla="*/ 124 h 150"/>
                <a:gd name="T14" fmla="*/ 84 w 118"/>
                <a:gd name="T15" fmla="*/ 128 h 150"/>
                <a:gd name="T16" fmla="*/ 76 w 118"/>
                <a:gd name="T17" fmla="*/ 130 h 150"/>
                <a:gd name="T18" fmla="*/ 68 w 118"/>
                <a:gd name="T19" fmla="*/ 132 h 150"/>
                <a:gd name="T20" fmla="*/ 58 w 118"/>
                <a:gd name="T21" fmla="*/ 134 h 150"/>
                <a:gd name="T22" fmla="*/ 58 w 118"/>
                <a:gd name="T23" fmla="*/ 134 h 150"/>
                <a:gd name="T24" fmla="*/ 46 w 118"/>
                <a:gd name="T25" fmla="*/ 132 h 150"/>
                <a:gd name="T26" fmla="*/ 36 w 118"/>
                <a:gd name="T27" fmla="*/ 128 h 150"/>
                <a:gd name="T28" fmla="*/ 36 w 118"/>
                <a:gd name="T29" fmla="*/ 128 h 150"/>
                <a:gd name="T30" fmla="*/ 30 w 118"/>
                <a:gd name="T31" fmla="*/ 122 h 150"/>
                <a:gd name="T32" fmla="*/ 24 w 118"/>
                <a:gd name="T33" fmla="*/ 114 h 150"/>
                <a:gd name="T34" fmla="*/ 24 w 118"/>
                <a:gd name="T35" fmla="*/ 114 h 150"/>
                <a:gd name="T36" fmla="*/ 22 w 118"/>
                <a:gd name="T37" fmla="*/ 102 h 150"/>
                <a:gd name="T38" fmla="*/ 20 w 118"/>
                <a:gd name="T39" fmla="*/ 86 h 150"/>
                <a:gd name="T40" fmla="*/ 20 w 118"/>
                <a:gd name="T41" fmla="*/ 0 h 150"/>
                <a:gd name="T42" fmla="*/ 0 w 118"/>
                <a:gd name="T43" fmla="*/ 0 h 150"/>
                <a:gd name="T44" fmla="*/ 0 w 118"/>
                <a:gd name="T45" fmla="*/ 86 h 150"/>
                <a:gd name="T46" fmla="*/ 0 w 118"/>
                <a:gd name="T47" fmla="*/ 86 h 150"/>
                <a:gd name="T48" fmla="*/ 2 w 118"/>
                <a:gd name="T49" fmla="*/ 106 h 150"/>
                <a:gd name="T50" fmla="*/ 6 w 118"/>
                <a:gd name="T51" fmla="*/ 122 h 150"/>
                <a:gd name="T52" fmla="*/ 6 w 118"/>
                <a:gd name="T53" fmla="*/ 122 h 150"/>
                <a:gd name="T54" fmla="*/ 10 w 118"/>
                <a:gd name="T55" fmla="*/ 130 h 150"/>
                <a:gd name="T56" fmla="*/ 14 w 118"/>
                <a:gd name="T57" fmla="*/ 134 h 150"/>
                <a:gd name="T58" fmla="*/ 20 w 118"/>
                <a:gd name="T59" fmla="*/ 140 h 150"/>
                <a:gd name="T60" fmla="*/ 26 w 118"/>
                <a:gd name="T61" fmla="*/ 144 h 150"/>
                <a:gd name="T62" fmla="*/ 26 w 118"/>
                <a:gd name="T63" fmla="*/ 144 h 150"/>
                <a:gd name="T64" fmla="*/ 40 w 118"/>
                <a:gd name="T65" fmla="*/ 150 h 150"/>
                <a:gd name="T66" fmla="*/ 60 w 118"/>
                <a:gd name="T67" fmla="*/ 150 h 150"/>
                <a:gd name="T68" fmla="*/ 60 w 118"/>
                <a:gd name="T69" fmla="*/ 150 h 150"/>
                <a:gd name="T70" fmla="*/ 80 w 118"/>
                <a:gd name="T71" fmla="*/ 148 h 150"/>
                <a:gd name="T72" fmla="*/ 88 w 118"/>
                <a:gd name="T73" fmla="*/ 146 h 150"/>
                <a:gd name="T74" fmla="*/ 94 w 118"/>
                <a:gd name="T75" fmla="*/ 142 h 150"/>
                <a:gd name="T76" fmla="*/ 94 w 118"/>
                <a:gd name="T77" fmla="*/ 142 h 150"/>
                <a:gd name="T78" fmla="*/ 106 w 118"/>
                <a:gd name="T79" fmla="*/ 134 h 150"/>
                <a:gd name="T80" fmla="*/ 112 w 118"/>
                <a:gd name="T81" fmla="*/ 122 h 150"/>
                <a:gd name="T82" fmla="*/ 112 w 118"/>
                <a:gd name="T83" fmla="*/ 122 h 150"/>
                <a:gd name="T84" fmla="*/ 116 w 118"/>
                <a:gd name="T85" fmla="*/ 106 h 150"/>
                <a:gd name="T86" fmla="*/ 118 w 118"/>
                <a:gd name="T87" fmla="*/ 86 h 150"/>
                <a:gd name="T88" fmla="*/ 118 w 118"/>
                <a:gd name="T89" fmla="*/ 0 h 150"/>
                <a:gd name="T90" fmla="*/ 98 w 118"/>
                <a:gd name="T91" fmla="*/ 0 h 150"/>
                <a:gd name="T92" fmla="*/ 98 w 118"/>
                <a:gd name="T93" fmla="*/ 8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150">
                  <a:moveTo>
                    <a:pt x="98" y="86"/>
                  </a:moveTo>
                  <a:lnTo>
                    <a:pt x="98" y="86"/>
                  </a:lnTo>
                  <a:lnTo>
                    <a:pt x="98" y="98"/>
                  </a:lnTo>
                  <a:lnTo>
                    <a:pt x="96" y="108"/>
                  </a:lnTo>
                  <a:lnTo>
                    <a:pt x="94" y="118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4" y="128"/>
                  </a:lnTo>
                  <a:lnTo>
                    <a:pt x="76" y="130"/>
                  </a:lnTo>
                  <a:lnTo>
                    <a:pt x="68" y="132"/>
                  </a:lnTo>
                  <a:lnTo>
                    <a:pt x="58" y="134"/>
                  </a:lnTo>
                  <a:lnTo>
                    <a:pt x="58" y="134"/>
                  </a:lnTo>
                  <a:lnTo>
                    <a:pt x="46" y="132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30" y="122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2" y="102"/>
                  </a:lnTo>
                  <a:lnTo>
                    <a:pt x="20" y="8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106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20" y="140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40" y="150"/>
                  </a:lnTo>
                  <a:lnTo>
                    <a:pt x="60" y="150"/>
                  </a:lnTo>
                  <a:lnTo>
                    <a:pt x="60" y="150"/>
                  </a:lnTo>
                  <a:lnTo>
                    <a:pt x="80" y="148"/>
                  </a:lnTo>
                  <a:lnTo>
                    <a:pt x="88" y="146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106" y="134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6" y="106"/>
                  </a:lnTo>
                  <a:lnTo>
                    <a:pt x="118" y="86"/>
                  </a:lnTo>
                  <a:lnTo>
                    <a:pt x="118" y="0"/>
                  </a:lnTo>
                  <a:lnTo>
                    <a:pt x="98" y="0"/>
                  </a:lnTo>
                  <a:lnTo>
                    <a:pt x="98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3"/>
            <p:cNvSpPr>
              <a:spLocks/>
            </p:cNvSpPr>
            <p:nvPr userDrawn="1"/>
          </p:nvSpPr>
          <p:spPr bwMode="auto">
            <a:xfrm>
              <a:off x="5465763" y="2678113"/>
              <a:ext cx="79375" cy="114300"/>
            </a:xfrm>
            <a:custGeom>
              <a:avLst/>
              <a:gdLst>
                <a:gd name="T0" fmla="*/ 16 w 50"/>
                <a:gd name="T1" fmla="*/ 28 h 72"/>
                <a:gd name="T2" fmla="*/ 16 w 50"/>
                <a:gd name="T3" fmla="*/ 28 h 72"/>
                <a:gd name="T4" fmla="*/ 24 w 50"/>
                <a:gd name="T5" fmla="*/ 0 h 72"/>
                <a:gd name="T6" fmla="*/ 24 w 50"/>
                <a:gd name="T7" fmla="*/ 0 h 72"/>
                <a:gd name="T8" fmla="*/ 36 w 50"/>
                <a:gd name="T9" fmla="*/ 30 h 72"/>
                <a:gd name="T10" fmla="*/ 50 w 50"/>
                <a:gd name="T11" fmla="*/ 72 h 72"/>
                <a:gd name="T12" fmla="*/ 0 w 50"/>
                <a:gd name="T13" fmla="*/ 72 h 72"/>
                <a:gd name="T14" fmla="*/ 16 w 50"/>
                <a:gd name="T1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72">
                  <a:moveTo>
                    <a:pt x="16" y="28"/>
                  </a:moveTo>
                  <a:lnTo>
                    <a:pt x="16" y="2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6" y="30"/>
                  </a:lnTo>
                  <a:lnTo>
                    <a:pt x="50" y="72"/>
                  </a:lnTo>
                  <a:lnTo>
                    <a:pt x="0" y="72"/>
                  </a:lnTo>
                  <a:lnTo>
                    <a:pt x="16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4"/>
            <p:cNvSpPr>
              <a:spLocks/>
            </p:cNvSpPr>
            <p:nvPr userDrawn="1"/>
          </p:nvSpPr>
          <p:spPr bwMode="auto">
            <a:xfrm>
              <a:off x="5399088" y="2652713"/>
              <a:ext cx="219075" cy="234950"/>
            </a:xfrm>
            <a:custGeom>
              <a:avLst/>
              <a:gdLst>
                <a:gd name="T0" fmla="*/ 20 w 138"/>
                <a:gd name="T1" fmla="*/ 148 h 148"/>
                <a:gd name="T2" fmla="*/ 36 w 138"/>
                <a:gd name="T3" fmla="*/ 104 h 148"/>
                <a:gd name="T4" fmla="*/ 98 w 138"/>
                <a:gd name="T5" fmla="*/ 104 h 148"/>
                <a:gd name="T6" fmla="*/ 116 w 138"/>
                <a:gd name="T7" fmla="*/ 148 h 148"/>
                <a:gd name="T8" fmla="*/ 138 w 138"/>
                <a:gd name="T9" fmla="*/ 148 h 148"/>
                <a:gd name="T10" fmla="*/ 78 w 138"/>
                <a:gd name="T11" fmla="*/ 0 h 148"/>
                <a:gd name="T12" fmla="*/ 56 w 138"/>
                <a:gd name="T13" fmla="*/ 0 h 148"/>
                <a:gd name="T14" fmla="*/ 0 w 138"/>
                <a:gd name="T15" fmla="*/ 148 h 148"/>
                <a:gd name="T16" fmla="*/ 20 w 138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48">
                  <a:moveTo>
                    <a:pt x="20" y="148"/>
                  </a:moveTo>
                  <a:lnTo>
                    <a:pt x="36" y="104"/>
                  </a:lnTo>
                  <a:lnTo>
                    <a:pt x="98" y="104"/>
                  </a:lnTo>
                  <a:lnTo>
                    <a:pt x="116" y="148"/>
                  </a:lnTo>
                  <a:lnTo>
                    <a:pt x="138" y="148"/>
                  </a:lnTo>
                  <a:lnTo>
                    <a:pt x="78" y="0"/>
                  </a:lnTo>
                  <a:lnTo>
                    <a:pt x="56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5"/>
            <p:cNvSpPr>
              <a:spLocks/>
            </p:cNvSpPr>
            <p:nvPr userDrawn="1"/>
          </p:nvSpPr>
          <p:spPr bwMode="auto">
            <a:xfrm>
              <a:off x="5186363" y="2652713"/>
              <a:ext cx="184150" cy="234950"/>
            </a:xfrm>
            <a:custGeom>
              <a:avLst/>
              <a:gdLst>
                <a:gd name="T0" fmla="*/ 18 w 116"/>
                <a:gd name="T1" fmla="*/ 148 h 148"/>
                <a:gd name="T2" fmla="*/ 18 w 116"/>
                <a:gd name="T3" fmla="*/ 32 h 148"/>
                <a:gd name="T4" fmla="*/ 96 w 116"/>
                <a:gd name="T5" fmla="*/ 148 h 148"/>
                <a:gd name="T6" fmla="*/ 116 w 116"/>
                <a:gd name="T7" fmla="*/ 148 h 148"/>
                <a:gd name="T8" fmla="*/ 116 w 116"/>
                <a:gd name="T9" fmla="*/ 0 h 148"/>
                <a:gd name="T10" fmla="*/ 98 w 116"/>
                <a:gd name="T11" fmla="*/ 0 h 148"/>
                <a:gd name="T12" fmla="*/ 98 w 116"/>
                <a:gd name="T13" fmla="*/ 116 h 148"/>
                <a:gd name="T14" fmla="*/ 20 w 116"/>
                <a:gd name="T15" fmla="*/ 0 h 148"/>
                <a:gd name="T16" fmla="*/ 0 w 116"/>
                <a:gd name="T17" fmla="*/ 0 h 148"/>
                <a:gd name="T18" fmla="*/ 0 w 116"/>
                <a:gd name="T19" fmla="*/ 148 h 148"/>
                <a:gd name="T20" fmla="*/ 18 w 116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8">
                  <a:moveTo>
                    <a:pt x="18" y="148"/>
                  </a:moveTo>
                  <a:lnTo>
                    <a:pt x="18" y="32"/>
                  </a:lnTo>
                  <a:lnTo>
                    <a:pt x="96" y="148"/>
                  </a:lnTo>
                  <a:lnTo>
                    <a:pt x="116" y="148"/>
                  </a:lnTo>
                  <a:lnTo>
                    <a:pt x="116" y="0"/>
                  </a:lnTo>
                  <a:lnTo>
                    <a:pt x="98" y="0"/>
                  </a:lnTo>
                  <a:lnTo>
                    <a:pt x="98" y="11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6"/>
            <p:cNvSpPr>
              <a:spLocks/>
            </p:cNvSpPr>
            <p:nvPr userDrawn="1"/>
          </p:nvSpPr>
          <p:spPr bwMode="auto">
            <a:xfrm>
              <a:off x="4967288" y="2652713"/>
              <a:ext cx="174625" cy="234950"/>
            </a:xfrm>
            <a:custGeom>
              <a:avLst/>
              <a:gdLst>
                <a:gd name="T0" fmla="*/ 110 w 110"/>
                <a:gd name="T1" fmla="*/ 148 h 148"/>
                <a:gd name="T2" fmla="*/ 110 w 110"/>
                <a:gd name="T3" fmla="*/ 130 h 148"/>
                <a:gd name="T4" fmla="*/ 18 w 110"/>
                <a:gd name="T5" fmla="*/ 130 h 148"/>
                <a:gd name="T6" fmla="*/ 18 w 110"/>
                <a:gd name="T7" fmla="*/ 80 h 148"/>
                <a:gd name="T8" fmla="*/ 102 w 110"/>
                <a:gd name="T9" fmla="*/ 80 h 148"/>
                <a:gd name="T10" fmla="*/ 102 w 110"/>
                <a:gd name="T11" fmla="*/ 62 h 148"/>
                <a:gd name="T12" fmla="*/ 18 w 110"/>
                <a:gd name="T13" fmla="*/ 62 h 148"/>
                <a:gd name="T14" fmla="*/ 18 w 110"/>
                <a:gd name="T15" fmla="*/ 18 h 148"/>
                <a:gd name="T16" fmla="*/ 106 w 110"/>
                <a:gd name="T17" fmla="*/ 18 h 148"/>
                <a:gd name="T18" fmla="*/ 106 w 110"/>
                <a:gd name="T19" fmla="*/ 0 h 148"/>
                <a:gd name="T20" fmla="*/ 0 w 110"/>
                <a:gd name="T21" fmla="*/ 0 h 148"/>
                <a:gd name="T22" fmla="*/ 0 w 110"/>
                <a:gd name="T23" fmla="*/ 148 h 148"/>
                <a:gd name="T24" fmla="*/ 110 w 110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48">
                  <a:moveTo>
                    <a:pt x="110" y="148"/>
                  </a:moveTo>
                  <a:lnTo>
                    <a:pt x="110" y="130"/>
                  </a:lnTo>
                  <a:lnTo>
                    <a:pt x="18" y="130"/>
                  </a:lnTo>
                  <a:lnTo>
                    <a:pt x="18" y="80"/>
                  </a:lnTo>
                  <a:lnTo>
                    <a:pt x="102" y="80"/>
                  </a:lnTo>
                  <a:lnTo>
                    <a:pt x="102" y="62"/>
                  </a:lnTo>
                  <a:lnTo>
                    <a:pt x="18" y="62"/>
                  </a:lnTo>
                  <a:lnTo>
                    <a:pt x="18" y="18"/>
                  </a:lnTo>
                  <a:lnTo>
                    <a:pt x="106" y="18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1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7"/>
            <p:cNvSpPr>
              <a:spLocks/>
            </p:cNvSpPr>
            <p:nvPr userDrawn="1"/>
          </p:nvSpPr>
          <p:spPr bwMode="auto">
            <a:xfrm>
              <a:off x="4757738" y="2678113"/>
              <a:ext cx="127000" cy="79375"/>
            </a:xfrm>
            <a:custGeom>
              <a:avLst/>
              <a:gdLst>
                <a:gd name="T0" fmla="*/ 0 w 80"/>
                <a:gd name="T1" fmla="*/ 0 h 50"/>
                <a:gd name="T2" fmla="*/ 48 w 80"/>
                <a:gd name="T3" fmla="*/ 0 h 50"/>
                <a:gd name="T4" fmla="*/ 48 w 80"/>
                <a:gd name="T5" fmla="*/ 0 h 50"/>
                <a:gd name="T6" fmla="*/ 62 w 80"/>
                <a:gd name="T7" fmla="*/ 2 h 50"/>
                <a:gd name="T8" fmla="*/ 68 w 80"/>
                <a:gd name="T9" fmla="*/ 4 h 50"/>
                <a:gd name="T10" fmla="*/ 72 w 80"/>
                <a:gd name="T11" fmla="*/ 6 h 50"/>
                <a:gd name="T12" fmla="*/ 72 w 80"/>
                <a:gd name="T13" fmla="*/ 6 h 50"/>
                <a:gd name="T14" fmla="*/ 78 w 80"/>
                <a:gd name="T15" fmla="*/ 14 h 50"/>
                <a:gd name="T16" fmla="*/ 80 w 80"/>
                <a:gd name="T17" fmla="*/ 24 h 50"/>
                <a:gd name="T18" fmla="*/ 80 w 80"/>
                <a:gd name="T19" fmla="*/ 24 h 50"/>
                <a:gd name="T20" fmla="*/ 78 w 80"/>
                <a:gd name="T21" fmla="*/ 32 h 50"/>
                <a:gd name="T22" fmla="*/ 76 w 80"/>
                <a:gd name="T23" fmla="*/ 38 h 50"/>
                <a:gd name="T24" fmla="*/ 76 w 80"/>
                <a:gd name="T25" fmla="*/ 38 h 50"/>
                <a:gd name="T26" fmla="*/ 70 w 80"/>
                <a:gd name="T27" fmla="*/ 42 h 50"/>
                <a:gd name="T28" fmla="*/ 64 w 80"/>
                <a:gd name="T29" fmla="*/ 46 h 50"/>
                <a:gd name="T30" fmla="*/ 64 w 80"/>
                <a:gd name="T31" fmla="*/ 46 h 50"/>
                <a:gd name="T32" fmla="*/ 56 w 80"/>
                <a:gd name="T33" fmla="*/ 48 h 50"/>
                <a:gd name="T34" fmla="*/ 44 w 80"/>
                <a:gd name="T35" fmla="*/ 50 h 50"/>
                <a:gd name="T36" fmla="*/ 0 w 80"/>
                <a:gd name="T37" fmla="*/ 50 h 50"/>
                <a:gd name="T38" fmla="*/ 0 w 80"/>
                <a:gd name="T3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50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8" y="1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78" y="3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0" y="42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56" y="48"/>
                  </a:lnTo>
                  <a:lnTo>
                    <a:pt x="44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8"/>
            <p:cNvSpPr>
              <a:spLocks/>
            </p:cNvSpPr>
            <p:nvPr userDrawn="1"/>
          </p:nvSpPr>
          <p:spPr bwMode="auto">
            <a:xfrm>
              <a:off x="4725988" y="2652713"/>
              <a:ext cx="209550" cy="234950"/>
            </a:xfrm>
            <a:custGeom>
              <a:avLst/>
              <a:gdLst>
                <a:gd name="T0" fmla="*/ 20 w 132"/>
                <a:gd name="T1" fmla="*/ 148 h 148"/>
                <a:gd name="T2" fmla="*/ 20 w 132"/>
                <a:gd name="T3" fmla="*/ 82 h 148"/>
                <a:gd name="T4" fmla="*/ 44 w 132"/>
                <a:gd name="T5" fmla="*/ 82 h 148"/>
                <a:gd name="T6" fmla="*/ 44 w 132"/>
                <a:gd name="T7" fmla="*/ 82 h 148"/>
                <a:gd name="T8" fmla="*/ 54 w 132"/>
                <a:gd name="T9" fmla="*/ 84 h 148"/>
                <a:gd name="T10" fmla="*/ 54 w 132"/>
                <a:gd name="T11" fmla="*/ 84 h 148"/>
                <a:gd name="T12" fmla="*/ 64 w 132"/>
                <a:gd name="T13" fmla="*/ 86 h 148"/>
                <a:gd name="T14" fmla="*/ 64 w 132"/>
                <a:gd name="T15" fmla="*/ 86 h 148"/>
                <a:gd name="T16" fmla="*/ 74 w 132"/>
                <a:gd name="T17" fmla="*/ 96 h 148"/>
                <a:gd name="T18" fmla="*/ 74 w 132"/>
                <a:gd name="T19" fmla="*/ 96 h 148"/>
                <a:gd name="T20" fmla="*/ 88 w 132"/>
                <a:gd name="T21" fmla="*/ 118 h 148"/>
                <a:gd name="T22" fmla="*/ 108 w 132"/>
                <a:gd name="T23" fmla="*/ 148 h 148"/>
                <a:gd name="T24" fmla="*/ 132 w 132"/>
                <a:gd name="T25" fmla="*/ 148 h 148"/>
                <a:gd name="T26" fmla="*/ 106 w 132"/>
                <a:gd name="T27" fmla="*/ 108 h 148"/>
                <a:gd name="T28" fmla="*/ 106 w 132"/>
                <a:gd name="T29" fmla="*/ 108 h 148"/>
                <a:gd name="T30" fmla="*/ 98 w 132"/>
                <a:gd name="T31" fmla="*/ 98 h 148"/>
                <a:gd name="T32" fmla="*/ 90 w 132"/>
                <a:gd name="T33" fmla="*/ 88 h 148"/>
                <a:gd name="T34" fmla="*/ 90 w 132"/>
                <a:gd name="T35" fmla="*/ 88 h 148"/>
                <a:gd name="T36" fmla="*/ 78 w 132"/>
                <a:gd name="T37" fmla="*/ 80 h 148"/>
                <a:gd name="T38" fmla="*/ 78 w 132"/>
                <a:gd name="T39" fmla="*/ 80 h 148"/>
                <a:gd name="T40" fmla="*/ 88 w 132"/>
                <a:gd name="T41" fmla="*/ 78 h 148"/>
                <a:gd name="T42" fmla="*/ 96 w 132"/>
                <a:gd name="T43" fmla="*/ 76 h 148"/>
                <a:gd name="T44" fmla="*/ 104 w 132"/>
                <a:gd name="T45" fmla="*/ 72 h 148"/>
                <a:gd name="T46" fmla="*/ 110 w 132"/>
                <a:gd name="T47" fmla="*/ 66 h 148"/>
                <a:gd name="T48" fmla="*/ 110 w 132"/>
                <a:gd name="T49" fmla="*/ 66 h 148"/>
                <a:gd name="T50" fmla="*/ 114 w 132"/>
                <a:gd name="T51" fmla="*/ 62 h 148"/>
                <a:gd name="T52" fmla="*/ 118 w 132"/>
                <a:gd name="T53" fmla="*/ 54 h 148"/>
                <a:gd name="T54" fmla="*/ 120 w 132"/>
                <a:gd name="T55" fmla="*/ 48 h 148"/>
                <a:gd name="T56" fmla="*/ 120 w 132"/>
                <a:gd name="T57" fmla="*/ 40 h 148"/>
                <a:gd name="T58" fmla="*/ 120 w 132"/>
                <a:gd name="T59" fmla="*/ 40 h 148"/>
                <a:gd name="T60" fmla="*/ 118 w 132"/>
                <a:gd name="T61" fmla="*/ 28 h 148"/>
                <a:gd name="T62" fmla="*/ 114 w 132"/>
                <a:gd name="T63" fmla="*/ 18 h 148"/>
                <a:gd name="T64" fmla="*/ 114 w 132"/>
                <a:gd name="T65" fmla="*/ 18 h 148"/>
                <a:gd name="T66" fmla="*/ 106 w 132"/>
                <a:gd name="T67" fmla="*/ 10 h 148"/>
                <a:gd name="T68" fmla="*/ 98 w 132"/>
                <a:gd name="T69" fmla="*/ 4 h 148"/>
                <a:gd name="T70" fmla="*/ 98 w 132"/>
                <a:gd name="T71" fmla="*/ 4 h 148"/>
                <a:gd name="T72" fmla="*/ 84 w 132"/>
                <a:gd name="T73" fmla="*/ 0 h 148"/>
                <a:gd name="T74" fmla="*/ 66 w 132"/>
                <a:gd name="T75" fmla="*/ 0 h 148"/>
                <a:gd name="T76" fmla="*/ 0 w 132"/>
                <a:gd name="T77" fmla="*/ 0 h 148"/>
                <a:gd name="T78" fmla="*/ 0 w 132"/>
                <a:gd name="T79" fmla="*/ 148 h 148"/>
                <a:gd name="T80" fmla="*/ 20 w 132"/>
                <a:gd name="T8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" h="148">
                  <a:moveTo>
                    <a:pt x="20" y="148"/>
                  </a:moveTo>
                  <a:lnTo>
                    <a:pt x="20" y="82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88" y="118"/>
                  </a:lnTo>
                  <a:lnTo>
                    <a:pt x="108" y="148"/>
                  </a:lnTo>
                  <a:lnTo>
                    <a:pt x="132" y="148"/>
                  </a:lnTo>
                  <a:lnTo>
                    <a:pt x="106" y="108"/>
                  </a:lnTo>
                  <a:lnTo>
                    <a:pt x="106" y="108"/>
                  </a:lnTo>
                  <a:lnTo>
                    <a:pt x="98" y="98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88" y="78"/>
                  </a:lnTo>
                  <a:lnTo>
                    <a:pt x="96" y="76"/>
                  </a:lnTo>
                  <a:lnTo>
                    <a:pt x="104" y="72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14" y="62"/>
                  </a:lnTo>
                  <a:lnTo>
                    <a:pt x="118" y="54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18" y="2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06" y="10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9"/>
            <p:cNvSpPr>
              <a:spLocks/>
            </p:cNvSpPr>
            <p:nvPr userDrawn="1"/>
          </p:nvSpPr>
          <p:spPr bwMode="auto">
            <a:xfrm>
              <a:off x="4567238" y="2649538"/>
              <a:ext cx="92075" cy="241300"/>
            </a:xfrm>
            <a:custGeom>
              <a:avLst/>
              <a:gdLst>
                <a:gd name="T0" fmla="*/ 16 w 58"/>
                <a:gd name="T1" fmla="*/ 152 h 152"/>
                <a:gd name="T2" fmla="*/ 58 w 58"/>
                <a:gd name="T3" fmla="*/ 0 h 152"/>
                <a:gd name="T4" fmla="*/ 44 w 58"/>
                <a:gd name="T5" fmla="*/ 0 h 152"/>
                <a:gd name="T6" fmla="*/ 0 w 58"/>
                <a:gd name="T7" fmla="*/ 152 h 152"/>
                <a:gd name="T8" fmla="*/ 16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16" y="152"/>
                  </a:moveTo>
                  <a:lnTo>
                    <a:pt x="58" y="0"/>
                  </a:lnTo>
                  <a:lnTo>
                    <a:pt x="44" y="0"/>
                  </a:lnTo>
                  <a:lnTo>
                    <a:pt x="0" y="152"/>
                  </a:lnTo>
                  <a:lnTo>
                    <a:pt x="16" y="1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0"/>
            <p:cNvSpPr>
              <a:spLocks/>
            </p:cNvSpPr>
            <p:nvPr userDrawn="1"/>
          </p:nvSpPr>
          <p:spPr bwMode="auto">
            <a:xfrm>
              <a:off x="4338638" y="2652713"/>
              <a:ext cx="187325" cy="234950"/>
            </a:xfrm>
            <a:custGeom>
              <a:avLst/>
              <a:gdLst>
                <a:gd name="T0" fmla="*/ 70 w 118"/>
                <a:gd name="T1" fmla="*/ 148 h 148"/>
                <a:gd name="T2" fmla="*/ 70 w 118"/>
                <a:gd name="T3" fmla="*/ 18 h 148"/>
                <a:gd name="T4" fmla="*/ 118 w 118"/>
                <a:gd name="T5" fmla="*/ 18 h 148"/>
                <a:gd name="T6" fmla="*/ 118 w 118"/>
                <a:gd name="T7" fmla="*/ 0 h 148"/>
                <a:gd name="T8" fmla="*/ 0 w 118"/>
                <a:gd name="T9" fmla="*/ 0 h 148"/>
                <a:gd name="T10" fmla="*/ 0 w 118"/>
                <a:gd name="T11" fmla="*/ 18 h 148"/>
                <a:gd name="T12" fmla="*/ 50 w 118"/>
                <a:gd name="T13" fmla="*/ 18 h 148"/>
                <a:gd name="T14" fmla="*/ 50 w 118"/>
                <a:gd name="T15" fmla="*/ 148 h 148"/>
                <a:gd name="T16" fmla="*/ 70 w 118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8">
                  <a:moveTo>
                    <a:pt x="70" y="148"/>
                  </a:moveTo>
                  <a:lnTo>
                    <a:pt x="70" y="18"/>
                  </a:lnTo>
                  <a:lnTo>
                    <a:pt x="118" y="18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0" y="18"/>
                  </a:lnTo>
                  <a:lnTo>
                    <a:pt x="50" y="148"/>
                  </a:lnTo>
                  <a:lnTo>
                    <a:pt x="7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1"/>
            <p:cNvSpPr>
              <a:spLocks/>
            </p:cNvSpPr>
            <p:nvPr userDrawn="1"/>
          </p:nvSpPr>
          <p:spPr bwMode="auto">
            <a:xfrm>
              <a:off x="4195763" y="2652713"/>
              <a:ext cx="149225" cy="234950"/>
            </a:xfrm>
            <a:custGeom>
              <a:avLst/>
              <a:gdLst>
                <a:gd name="T0" fmla="*/ 94 w 94"/>
                <a:gd name="T1" fmla="*/ 148 h 148"/>
                <a:gd name="T2" fmla="*/ 94 w 94"/>
                <a:gd name="T3" fmla="*/ 130 h 148"/>
                <a:gd name="T4" fmla="*/ 20 w 94"/>
                <a:gd name="T5" fmla="*/ 130 h 148"/>
                <a:gd name="T6" fmla="*/ 20 w 94"/>
                <a:gd name="T7" fmla="*/ 0 h 148"/>
                <a:gd name="T8" fmla="*/ 0 w 94"/>
                <a:gd name="T9" fmla="*/ 0 h 148"/>
                <a:gd name="T10" fmla="*/ 0 w 94"/>
                <a:gd name="T11" fmla="*/ 148 h 148"/>
                <a:gd name="T12" fmla="*/ 94 w 94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8">
                  <a:moveTo>
                    <a:pt x="94" y="148"/>
                  </a:moveTo>
                  <a:lnTo>
                    <a:pt x="94" y="130"/>
                  </a:lnTo>
                  <a:lnTo>
                    <a:pt x="20" y="13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94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2"/>
            <p:cNvSpPr>
              <a:spLocks/>
            </p:cNvSpPr>
            <p:nvPr userDrawn="1"/>
          </p:nvSpPr>
          <p:spPr bwMode="auto">
            <a:xfrm>
              <a:off x="3960813" y="2652713"/>
              <a:ext cx="184150" cy="238125"/>
            </a:xfrm>
            <a:custGeom>
              <a:avLst/>
              <a:gdLst>
                <a:gd name="T0" fmla="*/ 96 w 116"/>
                <a:gd name="T1" fmla="*/ 86 h 150"/>
                <a:gd name="T2" fmla="*/ 96 w 116"/>
                <a:gd name="T3" fmla="*/ 86 h 150"/>
                <a:gd name="T4" fmla="*/ 96 w 116"/>
                <a:gd name="T5" fmla="*/ 98 h 150"/>
                <a:gd name="T6" fmla="*/ 94 w 116"/>
                <a:gd name="T7" fmla="*/ 108 h 150"/>
                <a:gd name="T8" fmla="*/ 92 w 116"/>
                <a:gd name="T9" fmla="*/ 118 h 150"/>
                <a:gd name="T10" fmla="*/ 88 w 116"/>
                <a:gd name="T11" fmla="*/ 124 h 150"/>
                <a:gd name="T12" fmla="*/ 88 w 116"/>
                <a:gd name="T13" fmla="*/ 124 h 150"/>
                <a:gd name="T14" fmla="*/ 82 w 116"/>
                <a:gd name="T15" fmla="*/ 128 h 150"/>
                <a:gd name="T16" fmla="*/ 76 w 116"/>
                <a:gd name="T17" fmla="*/ 130 h 150"/>
                <a:gd name="T18" fmla="*/ 66 w 116"/>
                <a:gd name="T19" fmla="*/ 132 h 150"/>
                <a:gd name="T20" fmla="*/ 56 w 116"/>
                <a:gd name="T21" fmla="*/ 134 h 150"/>
                <a:gd name="T22" fmla="*/ 56 w 116"/>
                <a:gd name="T23" fmla="*/ 134 h 150"/>
                <a:gd name="T24" fmla="*/ 44 w 116"/>
                <a:gd name="T25" fmla="*/ 132 h 150"/>
                <a:gd name="T26" fmla="*/ 36 w 116"/>
                <a:gd name="T27" fmla="*/ 128 h 150"/>
                <a:gd name="T28" fmla="*/ 36 w 116"/>
                <a:gd name="T29" fmla="*/ 128 h 150"/>
                <a:gd name="T30" fmla="*/ 28 w 116"/>
                <a:gd name="T31" fmla="*/ 122 h 150"/>
                <a:gd name="T32" fmla="*/ 22 w 116"/>
                <a:gd name="T33" fmla="*/ 114 h 150"/>
                <a:gd name="T34" fmla="*/ 22 w 116"/>
                <a:gd name="T35" fmla="*/ 114 h 150"/>
                <a:gd name="T36" fmla="*/ 20 w 116"/>
                <a:gd name="T37" fmla="*/ 102 h 150"/>
                <a:gd name="T38" fmla="*/ 20 w 116"/>
                <a:gd name="T39" fmla="*/ 86 h 150"/>
                <a:gd name="T40" fmla="*/ 20 w 116"/>
                <a:gd name="T41" fmla="*/ 0 h 150"/>
                <a:gd name="T42" fmla="*/ 0 w 116"/>
                <a:gd name="T43" fmla="*/ 0 h 150"/>
                <a:gd name="T44" fmla="*/ 0 w 116"/>
                <a:gd name="T45" fmla="*/ 86 h 150"/>
                <a:gd name="T46" fmla="*/ 0 w 116"/>
                <a:gd name="T47" fmla="*/ 86 h 150"/>
                <a:gd name="T48" fmla="*/ 0 w 116"/>
                <a:gd name="T49" fmla="*/ 106 h 150"/>
                <a:gd name="T50" fmla="*/ 6 w 116"/>
                <a:gd name="T51" fmla="*/ 122 h 150"/>
                <a:gd name="T52" fmla="*/ 6 w 116"/>
                <a:gd name="T53" fmla="*/ 122 h 150"/>
                <a:gd name="T54" fmla="*/ 8 w 116"/>
                <a:gd name="T55" fmla="*/ 130 h 150"/>
                <a:gd name="T56" fmla="*/ 12 w 116"/>
                <a:gd name="T57" fmla="*/ 134 h 150"/>
                <a:gd name="T58" fmla="*/ 18 w 116"/>
                <a:gd name="T59" fmla="*/ 140 h 150"/>
                <a:gd name="T60" fmla="*/ 24 w 116"/>
                <a:gd name="T61" fmla="*/ 144 h 150"/>
                <a:gd name="T62" fmla="*/ 24 w 116"/>
                <a:gd name="T63" fmla="*/ 144 h 150"/>
                <a:gd name="T64" fmla="*/ 40 w 116"/>
                <a:gd name="T65" fmla="*/ 150 h 150"/>
                <a:gd name="T66" fmla="*/ 58 w 116"/>
                <a:gd name="T67" fmla="*/ 150 h 150"/>
                <a:gd name="T68" fmla="*/ 58 w 116"/>
                <a:gd name="T69" fmla="*/ 150 h 150"/>
                <a:gd name="T70" fmla="*/ 78 w 116"/>
                <a:gd name="T71" fmla="*/ 148 h 150"/>
                <a:gd name="T72" fmla="*/ 86 w 116"/>
                <a:gd name="T73" fmla="*/ 146 h 150"/>
                <a:gd name="T74" fmla="*/ 94 w 116"/>
                <a:gd name="T75" fmla="*/ 142 h 150"/>
                <a:gd name="T76" fmla="*/ 94 w 116"/>
                <a:gd name="T77" fmla="*/ 142 h 150"/>
                <a:gd name="T78" fmla="*/ 104 w 116"/>
                <a:gd name="T79" fmla="*/ 134 h 150"/>
                <a:gd name="T80" fmla="*/ 112 w 116"/>
                <a:gd name="T81" fmla="*/ 122 h 150"/>
                <a:gd name="T82" fmla="*/ 112 w 116"/>
                <a:gd name="T83" fmla="*/ 122 h 150"/>
                <a:gd name="T84" fmla="*/ 116 w 116"/>
                <a:gd name="T85" fmla="*/ 106 h 150"/>
                <a:gd name="T86" fmla="*/ 116 w 116"/>
                <a:gd name="T87" fmla="*/ 86 h 150"/>
                <a:gd name="T88" fmla="*/ 116 w 116"/>
                <a:gd name="T89" fmla="*/ 0 h 150"/>
                <a:gd name="T90" fmla="*/ 96 w 116"/>
                <a:gd name="T91" fmla="*/ 0 h 150"/>
                <a:gd name="T92" fmla="*/ 96 w 116"/>
                <a:gd name="T93" fmla="*/ 8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50">
                  <a:moveTo>
                    <a:pt x="96" y="86"/>
                  </a:moveTo>
                  <a:lnTo>
                    <a:pt x="96" y="86"/>
                  </a:lnTo>
                  <a:lnTo>
                    <a:pt x="96" y="98"/>
                  </a:lnTo>
                  <a:lnTo>
                    <a:pt x="94" y="108"/>
                  </a:lnTo>
                  <a:lnTo>
                    <a:pt x="92" y="118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2" y="128"/>
                  </a:lnTo>
                  <a:lnTo>
                    <a:pt x="76" y="130"/>
                  </a:lnTo>
                  <a:lnTo>
                    <a:pt x="66" y="132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44" y="132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28" y="122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2"/>
                  </a:lnTo>
                  <a:lnTo>
                    <a:pt x="20" y="8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106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8" y="130"/>
                  </a:lnTo>
                  <a:lnTo>
                    <a:pt x="12" y="134"/>
                  </a:lnTo>
                  <a:lnTo>
                    <a:pt x="18" y="140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40" y="150"/>
                  </a:lnTo>
                  <a:lnTo>
                    <a:pt x="58" y="150"/>
                  </a:lnTo>
                  <a:lnTo>
                    <a:pt x="58" y="150"/>
                  </a:lnTo>
                  <a:lnTo>
                    <a:pt x="78" y="148"/>
                  </a:lnTo>
                  <a:lnTo>
                    <a:pt x="86" y="146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104" y="134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6" y="106"/>
                  </a:lnTo>
                  <a:lnTo>
                    <a:pt x="116" y="86"/>
                  </a:lnTo>
                  <a:lnTo>
                    <a:pt x="116" y="0"/>
                  </a:lnTo>
                  <a:lnTo>
                    <a:pt x="96" y="0"/>
                  </a:lnTo>
                  <a:lnTo>
                    <a:pt x="96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3"/>
            <p:cNvSpPr>
              <a:spLocks/>
            </p:cNvSpPr>
            <p:nvPr userDrawn="1"/>
          </p:nvSpPr>
          <p:spPr bwMode="auto">
            <a:xfrm>
              <a:off x="3783013" y="2678113"/>
              <a:ext cx="79375" cy="114300"/>
            </a:xfrm>
            <a:custGeom>
              <a:avLst/>
              <a:gdLst>
                <a:gd name="T0" fmla="*/ 16 w 50"/>
                <a:gd name="T1" fmla="*/ 28 h 72"/>
                <a:gd name="T2" fmla="*/ 16 w 50"/>
                <a:gd name="T3" fmla="*/ 28 h 72"/>
                <a:gd name="T4" fmla="*/ 24 w 50"/>
                <a:gd name="T5" fmla="*/ 0 h 72"/>
                <a:gd name="T6" fmla="*/ 24 w 50"/>
                <a:gd name="T7" fmla="*/ 0 h 72"/>
                <a:gd name="T8" fmla="*/ 34 w 50"/>
                <a:gd name="T9" fmla="*/ 30 h 72"/>
                <a:gd name="T10" fmla="*/ 50 w 50"/>
                <a:gd name="T11" fmla="*/ 72 h 72"/>
                <a:gd name="T12" fmla="*/ 0 w 50"/>
                <a:gd name="T13" fmla="*/ 72 h 72"/>
                <a:gd name="T14" fmla="*/ 16 w 50"/>
                <a:gd name="T1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72">
                  <a:moveTo>
                    <a:pt x="16" y="28"/>
                  </a:moveTo>
                  <a:lnTo>
                    <a:pt x="16" y="2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4" y="30"/>
                  </a:lnTo>
                  <a:lnTo>
                    <a:pt x="50" y="72"/>
                  </a:lnTo>
                  <a:lnTo>
                    <a:pt x="0" y="72"/>
                  </a:lnTo>
                  <a:lnTo>
                    <a:pt x="16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4"/>
            <p:cNvSpPr>
              <a:spLocks/>
            </p:cNvSpPr>
            <p:nvPr userDrawn="1"/>
          </p:nvSpPr>
          <p:spPr bwMode="auto">
            <a:xfrm>
              <a:off x="3713163" y="2652713"/>
              <a:ext cx="222250" cy="234950"/>
            </a:xfrm>
            <a:custGeom>
              <a:avLst/>
              <a:gdLst>
                <a:gd name="T0" fmla="*/ 22 w 140"/>
                <a:gd name="T1" fmla="*/ 148 h 148"/>
                <a:gd name="T2" fmla="*/ 38 w 140"/>
                <a:gd name="T3" fmla="*/ 104 h 148"/>
                <a:gd name="T4" fmla="*/ 100 w 140"/>
                <a:gd name="T5" fmla="*/ 104 h 148"/>
                <a:gd name="T6" fmla="*/ 116 w 140"/>
                <a:gd name="T7" fmla="*/ 148 h 148"/>
                <a:gd name="T8" fmla="*/ 140 w 140"/>
                <a:gd name="T9" fmla="*/ 148 h 148"/>
                <a:gd name="T10" fmla="*/ 78 w 140"/>
                <a:gd name="T11" fmla="*/ 0 h 148"/>
                <a:gd name="T12" fmla="*/ 58 w 140"/>
                <a:gd name="T13" fmla="*/ 0 h 148"/>
                <a:gd name="T14" fmla="*/ 0 w 140"/>
                <a:gd name="T15" fmla="*/ 148 h 148"/>
                <a:gd name="T16" fmla="*/ 22 w 14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48">
                  <a:moveTo>
                    <a:pt x="22" y="148"/>
                  </a:moveTo>
                  <a:lnTo>
                    <a:pt x="38" y="104"/>
                  </a:lnTo>
                  <a:lnTo>
                    <a:pt x="100" y="104"/>
                  </a:lnTo>
                  <a:lnTo>
                    <a:pt x="116" y="148"/>
                  </a:lnTo>
                  <a:lnTo>
                    <a:pt x="140" y="148"/>
                  </a:lnTo>
                  <a:lnTo>
                    <a:pt x="78" y="0"/>
                  </a:lnTo>
                  <a:lnTo>
                    <a:pt x="58" y="0"/>
                  </a:lnTo>
                  <a:lnTo>
                    <a:pt x="0" y="148"/>
                  </a:lnTo>
                  <a:lnTo>
                    <a:pt x="22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35"/>
            <p:cNvSpPr>
              <a:spLocks/>
            </p:cNvSpPr>
            <p:nvPr userDrawn="1"/>
          </p:nvSpPr>
          <p:spPr bwMode="auto">
            <a:xfrm>
              <a:off x="3500438" y="2652713"/>
              <a:ext cx="187325" cy="234950"/>
            </a:xfrm>
            <a:custGeom>
              <a:avLst/>
              <a:gdLst>
                <a:gd name="T0" fmla="*/ 18 w 118"/>
                <a:gd name="T1" fmla="*/ 148 h 148"/>
                <a:gd name="T2" fmla="*/ 18 w 118"/>
                <a:gd name="T3" fmla="*/ 32 h 148"/>
                <a:gd name="T4" fmla="*/ 98 w 118"/>
                <a:gd name="T5" fmla="*/ 148 h 148"/>
                <a:gd name="T6" fmla="*/ 118 w 118"/>
                <a:gd name="T7" fmla="*/ 148 h 148"/>
                <a:gd name="T8" fmla="*/ 118 w 118"/>
                <a:gd name="T9" fmla="*/ 0 h 148"/>
                <a:gd name="T10" fmla="*/ 98 w 118"/>
                <a:gd name="T11" fmla="*/ 0 h 148"/>
                <a:gd name="T12" fmla="*/ 98 w 118"/>
                <a:gd name="T13" fmla="*/ 116 h 148"/>
                <a:gd name="T14" fmla="*/ 20 w 118"/>
                <a:gd name="T15" fmla="*/ 0 h 148"/>
                <a:gd name="T16" fmla="*/ 0 w 118"/>
                <a:gd name="T17" fmla="*/ 0 h 148"/>
                <a:gd name="T18" fmla="*/ 0 w 118"/>
                <a:gd name="T19" fmla="*/ 148 h 148"/>
                <a:gd name="T20" fmla="*/ 18 w 118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48">
                  <a:moveTo>
                    <a:pt x="18" y="148"/>
                  </a:moveTo>
                  <a:lnTo>
                    <a:pt x="18" y="32"/>
                  </a:lnTo>
                  <a:lnTo>
                    <a:pt x="98" y="148"/>
                  </a:lnTo>
                  <a:lnTo>
                    <a:pt x="118" y="148"/>
                  </a:lnTo>
                  <a:lnTo>
                    <a:pt x="118" y="0"/>
                  </a:lnTo>
                  <a:lnTo>
                    <a:pt x="98" y="0"/>
                  </a:lnTo>
                  <a:lnTo>
                    <a:pt x="98" y="11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36"/>
            <p:cNvSpPr>
              <a:spLocks/>
            </p:cNvSpPr>
            <p:nvPr userDrawn="1"/>
          </p:nvSpPr>
          <p:spPr bwMode="auto">
            <a:xfrm>
              <a:off x="3281363" y="2652713"/>
              <a:ext cx="177800" cy="234950"/>
            </a:xfrm>
            <a:custGeom>
              <a:avLst/>
              <a:gdLst>
                <a:gd name="T0" fmla="*/ 112 w 112"/>
                <a:gd name="T1" fmla="*/ 148 h 148"/>
                <a:gd name="T2" fmla="*/ 112 w 112"/>
                <a:gd name="T3" fmla="*/ 130 h 148"/>
                <a:gd name="T4" fmla="*/ 20 w 112"/>
                <a:gd name="T5" fmla="*/ 130 h 148"/>
                <a:gd name="T6" fmla="*/ 20 w 112"/>
                <a:gd name="T7" fmla="*/ 80 h 148"/>
                <a:gd name="T8" fmla="*/ 102 w 112"/>
                <a:gd name="T9" fmla="*/ 80 h 148"/>
                <a:gd name="T10" fmla="*/ 102 w 112"/>
                <a:gd name="T11" fmla="*/ 62 h 148"/>
                <a:gd name="T12" fmla="*/ 20 w 112"/>
                <a:gd name="T13" fmla="*/ 62 h 148"/>
                <a:gd name="T14" fmla="*/ 20 w 112"/>
                <a:gd name="T15" fmla="*/ 18 h 148"/>
                <a:gd name="T16" fmla="*/ 108 w 112"/>
                <a:gd name="T17" fmla="*/ 18 h 148"/>
                <a:gd name="T18" fmla="*/ 108 w 112"/>
                <a:gd name="T19" fmla="*/ 0 h 148"/>
                <a:gd name="T20" fmla="*/ 0 w 112"/>
                <a:gd name="T21" fmla="*/ 0 h 148"/>
                <a:gd name="T22" fmla="*/ 0 w 112"/>
                <a:gd name="T23" fmla="*/ 148 h 148"/>
                <a:gd name="T24" fmla="*/ 112 w 112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48">
                  <a:moveTo>
                    <a:pt x="112" y="148"/>
                  </a:moveTo>
                  <a:lnTo>
                    <a:pt x="112" y="130"/>
                  </a:lnTo>
                  <a:lnTo>
                    <a:pt x="20" y="130"/>
                  </a:lnTo>
                  <a:lnTo>
                    <a:pt x="20" y="80"/>
                  </a:lnTo>
                  <a:lnTo>
                    <a:pt x="102" y="80"/>
                  </a:lnTo>
                  <a:lnTo>
                    <a:pt x="102" y="62"/>
                  </a:lnTo>
                  <a:lnTo>
                    <a:pt x="20" y="62"/>
                  </a:lnTo>
                  <a:lnTo>
                    <a:pt x="20" y="18"/>
                  </a:lnTo>
                  <a:lnTo>
                    <a:pt x="108" y="18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12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37"/>
            <p:cNvSpPr>
              <a:spLocks/>
            </p:cNvSpPr>
            <p:nvPr userDrawn="1"/>
          </p:nvSpPr>
          <p:spPr bwMode="auto">
            <a:xfrm>
              <a:off x="3074988" y="2678113"/>
              <a:ext cx="123825" cy="79375"/>
            </a:xfrm>
            <a:custGeom>
              <a:avLst/>
              <a:gdLst>
                <a:gd name="T0" fmla="*/ 0 w 78"/>
                <a:gd name="T1" fmla="*/ 0 h 50"/>
                <a:gd name="T2" fmla="*/ 46 w 78"/>
                <a:gd name="T3" fmla="*/ 0 h 50"/>
                <a:gd name="T4" fmla="*/ 46 w 78"/>
                <a:gd name="T5" fmla="*/ 0 h 50"/>
                <a:gd name="T6" fmla="*/ 60 w 78"/>
                <a:gd name="T7" fmla="*/ 2 h 50"/>
                <a:gd name="T8" fmla="*/ 66 w 78"/>
                <a:gd name="T9" fmla="*/ 4 h 50"/>
                <a:gd name="T10" fmla="*/ 70 w 78"/>
                <a:gd name="T11" fmla="*/ 6 h 50"/>
                <a:gd name="T12" fmla="*/ 70 w 78"/>
                <a:gd name="T13" fmla="*/ 6 h 50"/>
                <a:gd name="T14" fmla="*/ 76 w 78"/>
                <a:gd name="T15" fmla="*/ 14 h 50"/>
                <a:gd name="T16" fmla="*/ 78 w 78"/>
                <a:gd name="T17" fmla="*/ 24 h 50"/>
                <a:gd name="T18" fmla="*/ 78 w 78"/>
                <a:gd name="T19" fmla="*/ 24 h 50"/>
                <a:gd name="T20" fmla="*/ 78 w 78"/>
                <a:gd name="T21" fmla="*/ 32 h 50"/>
                <a:gd name="T22" fmla="*/ 74 w 78"/>
                <a:gd name="T23" fmla="*/ 38 h 50"/>
                <a:gd name="T24" fmla="*/ 74 w 78"/>
                <a:gd name="T25" fmla="*/ 38 h 50"/>
                <a:gd name="T26" fmla="*/ 70 w 78"/>
                <a:gd name="T27" fmla="*/ 42 h 50"/>
                <a:gd name="T28" fmla="*/ 62 w 78"/>
                <a:gd name="T29" fmla="*/ 46 h 50"/>
                <a:gd name="T30" fmla="*/ 62 w 78"/>
                <a:gd name="T31" fmla="*/ 46 h 50"/>
                <a:gd name="T32" fmla="*/ 54 w 78"/>
                <a:gd name="T33" fmla="*/ 48 h 50"/>
                <a:gd name="T34" fmla="*/ 42 w 78"/>
                <a:gd name="T35" fmla="*/ 50 h 50"/>
                <a:gd name="T36" fmla="*/ 0 w 78"/>
                <a:gd name="T37" fmla="*/ 50 h 50"/>
                <a:gd name="T38" fmla="*/ 0 w 78"/>
                <a:gd name="T3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50">
                  <a:moveTo>
                    <a:pt x="0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6" y="1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3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54" y="48"/>
                  </a:lnTo>
                  <a:lnTo>
                    <a:pt x="42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38"/>
            <p:cNvSpPr>
              <a:spLocks/>
            </p:cNvSpPr>
            <p:nvPr userDrawn="1"/>
          </p:nvSpPr>
          <p:spPr bwMode="auto">
            <a:xfrm>
              <a:off x="3043238" y="2652713"/>
              <a:ext cx="206375" cy="234950"/>
            </a:xfrm>
            <a:custGeom>
              <a:avLst/>
              <a:gdLst>
                <a:gd name="T0" fmla="*/ 20 w 130"/>
                <a:gd name="T1" fmla="*/ 148 h 148"/>
                <a:gd name="T2" fmla="*/ 20 w 130"/>
                <a:gd name="T3" fmla="*/ 82 h 148"/>
                <a:gd name="T4" fmla="*/ 42 w 130"/>
                <a:gd name="T5" fmla="*/ 82 h 148"/>
                <a:gd name="T6" fmla="*/ 42 w 130"/>
                <a:gd name="T7" fmla="*/ 82 h 148"/>
                <a:gd name="T8" fmla="*/ 54 w 130"/>
                <a:gd name="T9" fmla="*/ 84 h 148"/>
                <a:gd name="T10" fmla="*/ 54 w 130"/>
                <a:gd name="T11" fmla="*/ 84 h 148"/>
                <a:gd name="T12" fmla="*/ 62 w 130"/>
                <a:gd name="T13" fmla="*/ 86 h 148"/>
                <a:gd name="T14" fmla="*/ 62 w 130"/>
                <a:gd name="T15" fmla="*/ 86 h 148"/>
                <a:gd name="T16" fmla="*/ 72 w 130"/>
                <a:gd name="T17" fmla="*/ 96 h 148"/>
                <a:gd name="T18" fmla="*/ 72 w 130"/>
                <a:gd name="T19" fmla="*/ 96 h 148"/>
                <a:gd name="T20" fmla="*/ 86 w 130"/>
                <a:gd name="T21" fmla="*/ 118 h 148"/>
                <a:gd name="T22" fmla="*/ 106 w 130"/>
                <a:gd name="T23" fmla="*/ 148 h 148"/>
                <a:gd name="T24" fmla="*/ 130 w 130"/>
                <a:gd name="T25" fmla="*/ 148 h 148"/>
                <a:gd name="T26" fmla="*/ 104 w 130"/>
                <a:gd name="T27" fmla="*/ 108 h 148"/>
                <a:gd name="T28" fmla="*/ 104 w 130"/>
                <a:gd name="T29" fmla="*/ 108 h 148"/>
                <a:gd name="T30" fmla="*/ 98 w 130"/>
                <a:gd name="T31" fmla="*/ 98 h 148"/>
                <a:gd name="T32" fmla="*/ 88 w 130"/>
                <a:gd name="T33" fmla="*/ 88 h 148"/>
                <a:gd name="T34" fmla="*/ 88 w 130"/>
                <a:gd name="T35" fmla="*/ 88 h 148"/>
                <a:gd name="T36" fmla="*/ 76 w 130"/>
                <a:gd name="T37" fmla="*/ 80 h 148"/>
                <a:gd name="T38" fmla="*/ 76 w 130"/>
                <a:gd name="T39" fmla="*/ 80 h 148"/>
                <a:gd name="T40" fmla="*/ 86 w 130"/>
                <a:gd name="T41" fmla="*/ 78 h 148"/>
                <a:gd name="T42" fmla="*/ 96 w 130"/>
                <a:gd name="T43" fmla="*/ 76 h 148"/>
                <a:gd name="T44" fmla="*/ 102 w 130"/>
                <a:gd name="T45" fmla="*/ 72 h 148"/>
                <a:gd name="T46" fmla="*/ 108 w 130"/>
                <a:gd name="T47" fmla="*/ 66 h 148"/>
                <a:gd name="T48" fmla="*/ 108 w 130"/>
                <a:gd name="T49" fmla="*/ 66 h 148"/>
                <a:gd name="T50" fmla="*/ 112 w 130"/>
                <a:gd name="T51" fmla="*/ 62 h 148"/>
                <a:gd name="T52" fmla="*/ 116 w 130"/>
                <a:gd name="T53" fmla="*/ 54 h 148"/>
                <a:gd name="T54" fmla="*/ 118 w 130"/>
                <a:gd name="T55" fmla="*/ 48 h 148"/>
                <a:gd name="T56" fmla="*/ 118 w 130"/>
                <a:gd name="T57" fmla="*/ 40 h 148"/>
                <a:gd name="T58" fmla="*/ 118 w 130"/>
                <a:gd name="T59" fmla="*/ 40 h 148"/>
                <a:gd name="T60" fmla="*/ 118 w 130"/>
                <a:gd name="T61" fmla="*/ 28 h 148"/>
                <a:gd name="T62" fmla="*/ 112 w 130"/>
                <a:gd name="T63" fmla="*/ 18 h 148"/>
                <a:gd name="T64" fmla="*/ 112 w 130"/>
                <a:gd name="T65" fmla="*/ 18 h 148"/>
                <a:gd name="T66" fmla="*/ 106 w 130"/>
                <a:gd name="T67" fmla="*/ 10 h 148"/>
                <a:gd name="T68" fmla="*/ 96 w 130"/>
                <a:gd name="T69" fmla="*/ 4 h 148"/>
                <a:gd name="T70" fmla="*/ 96 w 130"/>
                <a:gd name="T71" fmla="*/ 4 h 148"/>
                <a:gd name="T72" fmla="*/ 84 w 130"/>
                <a:gd name="T73" fmla="*/ 0 h 148"/>
                <a:gd name="T74" fmla="*/ 66 w 130"/>
                <a:gd name="T75" fmla="*/ 0 h 148"/>
                <a:gd name="T76" fmla="*/ 0 w 130"/>
                <a:gd name="T77" fmla="*/ 0 h 148"/>
                <a:gd name="T78" fmla="*/ 0 w 130"/>
                <a:gd name="T79" fmla="*/ 148 h 148"/>
                <a:gd name="T80" fmla="*/ 20 w 130"/>
                <a:gd name="T8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" h="148">
                  <a:moveTo>
                    <a:pt x="20" y="148"/>
                  </a:moveTo>
                  <a:lnTo>
                    <a:pt x="20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86" y="118"/>
                  </a:lnTo>
                  <a:lnTo>
                    <a:pt x="106" y="148"/>
                  </a:lnTo>
                  <a:lnTo>
                    <a:pt x="130" y="148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98" y="9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86" y="78"/>
                  </a:lnTo>
                  <a:lnTo>
                    <a:pt x="96" y="76"/>
                  </a:lnTo>
                  <a:lnTo>
                    <a:pt x="102" y="72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2" y="62"/>
                  </a:lnTo>
                  <a:lnTo>
                    <a:pt x="116" y="54"/>
                  </a:lnTo>
                  <a:lnTo>
                    <a:pt x="118" y="48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2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06" y="10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39"/>
            <p:cNvSpPr>
              <a:spLocks/>
            </p:cNvSpPr>
            <p:nvPr userDrawn="1"/>
          </p:nvSpPr>
          <p:spPr bwMode="auto">
            <a:xfrm>
              <a:off x="2795588" y="2592388"/>
              <a:ext cx="60325" cy="44450"/>
            </a:xfrm>
            <a:custGeom>
              <a:avLst/>
              <a:gdLst>
                <a:gd name="T0" fmla="*/ 14 w 38"/>
                <a:gd name="T1" fmla="*/ 28 h 28"/>
                <a:gd name="T2" fmla="*/ 38 w 38"/>
                <a:gd name="T3" fmla="*/ 0 h 28"/>
                <a:gd name="T4" fmla="*/ 14 w 38"/>
                <a:gd name="T5" fmla="*/ 0 h 28"/>
                <a:gd name="T6" fmla="*/ 0 w 38"/>
                <a:gd name="T7" fmla="*/ 28 h 28"/>
                <a:gd name="T8" fmla="*/ 14 w 3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38" y="0"/>
                  </a:lnTo>
                  <a:lnTo>
                    <a:pt x="14" y="0"/>
                  </a:lnTo>
                  <a:lnTo>
                    <a:pt x="0" y="28"/>
                  </a:lnTo>
                  <a:lnTo>
                    <a:pt x="14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40"/>
            <p:cNvSpPr>
              <a:spLocks/>
            </p:cNvSpPr>
            <p:nvPr userDrawn="1"/>
          </p:nvSpPr>
          <p:spPr bwMode="auto">
            <a:xfrm>
              <a:off x="2732088" y="2652713"/>
              <a:ext cx="174625" cy="234950"/>
            </a:xfrm>
            <a:custGeom>
              <a:avLst/>
              <a:gdLst>
                <a:gd name="T0" fmla="*/ 110 w 110"/>
                <a:gd name="T1" fmla="*/ 148 h 148"/>
                <a:gd name="T2" fmla="*/ 110 w 110"/>
                <a:gd name="T3" fmla="*/ 130 h 148"/>
                <a:gd name="T4" fmla="*/ 18 w 110"/>
                <a:gd name="T5" fmla="*/ 130 h 148"/>
                <a:gd name="T6" fmla="*/ 18 w 110"/>
                <a:gd name="T7" fmla="*/ 80 h 148"/>
                <a:gd name="T8" fmla="*/ 102 w 110"/>
                <a:gd name="T9" fmla="*/ 80 h 148"/>
                <a:gd name="T10" fmla="*/ 102 w 110"/>
                <a:gd name="T11" fmla="*/ 62 h 148"/>
                <a:gd name="T12" fmla="*/ 18 w 110"/>
                <a:gd name="T13" fmla="*/ 62 h 148"/>
                <a:gd name="T14" fmla="*/ 18 w 110"/>
                <a:gd name="T15" fmla="*/ 18 h 148"/>
                <a:gd name="T16" fmla="*/ 106 w 110"/>
                <a:gd name="T17" fmla="*/ 18 h 148"/>
                <a:gd name="T18" fmla="*/ 106 w 110"/>
                <a:gd name="T19" fmla="*/ 0 h 148"/>
                <a:gd name="T20" fmla="*/ 0 w 110"/>
                <a:gd name="T21" fmla="*/ 0 h 148"/>
                <a:gd name="T22" fmla="*/ 0 w 110"/>
                <a:gd name="T23" fmla="*/ 148 h 148"/>
                <a:gd name="T24" fmla="*/ 110 w 110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48">
                  <a:moveTo>
                    <a:pt x="110" y="148"/>
                  </a:moveTo>
                  <a:lnTo>
                    <a:pt x="110" y="130"/>
                  </a:lnTo>
                  <a:lnTo>
                    <a:pt x="18" y="130"/>
                  </a:lnTo>
                  <a:lnTo>
                    <a:pt x="18" y="80"/>
                  </a:lnTo>
                  <a:lnTo>
                    <a:pt x="102" y="80"/>
                  </a:lnTo>
                  <a:lnTo>
                    <a:pt x="102" y="62"/>
                  </a:lnTo>
                  <a:lnTo>
                    <a:pt x="18" y="62"/>
                  </a:lnTo>
                  <a:lnTo>
                    <a:pt x="18" y="18"/>
                  </a:lnTo>
                  <a:lnTo>
                    <a:pt x="106" y="18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1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41"/>
            <p:cNvSpPr>
              <a:spLocks/>
            </p:cNvSpPr>
            <p:nvPr userDrawn="1"/>
          </p:nvSpPr>
          <p:spPr bwMode="auto">
            <a:xfrm>
              <a:off x="2509838" y="2652713"/>
              <a:ext cx="187325" cy="234950"/>
            </a:xfrm>
            <a:custGeom>
              <a:avLst/>
              <a:gdLst>
                <a:gd name="T0" fmla="*/ 70 w 118"/>
                <a:gd name="T1" fmla="*/ 148 h 148"/>
                <a:gd name="T2" fmla="*/ 70 w 118"/>
                <a:gd name="T3" fmla="*/ 18 h 148"/>
                <a:gd name="T4" fmla="*/ 118 w 118"/>
                <a:gd name="T5" fmla="*/ 18 h 148"/>
                <a:gd name="T6" fmla="*/ 118 w 118"/>
                <a:gd name="T7" fmla="*/ 0 h 148"/>
                <a:gd name="T8" fmla="*/ 0 w 118"/>
                <a:gd name="T9" fmla="*/ 0 h 148"/>
                <a:gd name="T10" fmla="*/ 0 w 118"/>
                <a:gd name="T11" fmla="*/ 18 h 148"/>
                <a:gd name="T12" fmla="*/ 50 w 118"/>
                <a:gd name="T13" fmla="*/ 18 h 148"/>
                <a:gd name="T14" fmla="*/ 50 w 118"/>
                <a:gd name="T15" fmla="*/ 148 h 148"/>
                <a:gd name="T16" fmla="*/ 70 w 118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8">
                  <a:moveTo>
                    <a:pt x="70" y="148"/>
                  </a:moveTo>
                  <a:lnTo>
                    <a:pt x="70" y="18"/>
                  </a:lnTo>
                  <a:lnTo>
                    <a:pt x="118" y="18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0" y="18"/>
                  </a:lnTo>
                  <a:lnTo>
                    <a:pt x="50" y="148"/>
                  </a:lnTo>
                  <a:lnTo>
                    <a:pt x="7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42"/>
            <p:cNvSpPr>
              <a:spLocks/>
            </p:cNvSpPr>
            <p:nvPr userDrawn="1"/>
          </p:nvSpPr>
          <p:spPr bwMode="auto">
            <a:xfrm>
              <a:off x="2373313" y="2592388"/>
              <a:ext cx="60325" cy="44450"/>
            </a:xfrm>
            <a:custGeom>
              <a:avLst/>
              <a:gdLst>
                <a:gd name="T0" fmla="*/ 16 w 38"/>
                <a:gd name="T1" fmla="*/ 28 h 28"/>
                <a:gd name="T2" fmla="*/ 38 w 38"/>
                <a:gd name="T3" fmla="*/ 0 h 28"/>
                <a:gd name="T4" fmla="*/ 14 w 38"/>
                <a:gd name="T5" fmla="*/ 0 h 28"/>
                <a:gd name="T6" fmla="*/ 0 w 38"/>
                <a:gd name="T7" fmla="*/ 28 h 28"/>
                <a:gd name="T8" fmla="*/ 16 w 3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16" y="28"/>
                  </a:moveTo>
                  <a:lnTo>
                    <a:pt x="38" y="0"/>
                  </a:lnTo>
                  <a:lnTo>
                    <a:pt x="14" y="0"/>
                  </a:lnTo>
                  <a:lnTo>
                    <a:pt x="0" y="28"/>
                  </a:lnTo>
                  <a:lnTo>
                    <a:pt x="16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43"/>
            <p:cNvSpPr>
              <a:spLocks/>
            </p:cNvSpPr>
            <p:nvPr userDrawn="1"/>
          </p:nvSpPr>
          <p:spPr bwMode="auto">
            <a:xfrm>
              <a:off x="2309813" y="2652713"/>
              <a:ext cx="174625" cy="234950"/>
            </a:xfrm>
            <a:custGeom>
              <a:avLst/>
              <a:gdLst>
                <a:gd name="T0" fmla="*/ 110 w 110"/>
                <a:gd name="T1" fmla="*/ 148 h 148"/>
                <a:gd name="T2" fmla="*/ 110 w 110"/>
                <a:gd name="T3" fmla="*/ 130 h 148"/>
                <a:gd name="T4" fmla="*/ 20 w 110"/>
                <a:gd name="T5" fmla="*/ 130 h 148"/>
                <a:gd name="T6" fmla="*/ 20 w 110"/>
                <a:gd name="T7" fmla="*/ 80 h 148"/>
                <a:gd name="T8" fmla="*/ 102 w 110"/>
                <a:gd name="T9" fmla="*/ 80 h 148"/>
                <a:gd name="T10" fmla="*/ 102 w 110"/>
                <a:gd name="T11" fmla="*/ 62 h 148"/>
                <a:gd name="T12" fmla="*/ 20 w 110"/>
                <a:gd name="T13" fmla="*/ 62 h 148"/>
                <a:gd name="T14" fmla="*/ 20 w 110"/>
                <a:gd name="T15" fmla="*/ 18 h 148"/>
                <a:gd name="T16" fmla="*/ 108 w 110"/>
                <a:gd name="T17" fmla="*/ 18 h 148"/>
                <a:gd name="T18" fmla="*/ 108 w 110"/>
                <a:gd name="T19" fmla="*/ 0 h 148"/>
                <a:gd name="T20" fmla="*/ 0 w 110"/>
                <a:gd name="T21" fmla="*/ 0 h 148"/>
                <a:gd name="T22" fmla="*/ 0 w 110"/>
                <a:gd name="T23" fmla="*/ 148 h 148"/>
                <a:gd name="T24" fmla="*/ 110 w 110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48">
                  <a:moveTo>
                    <a:pt x="110" y="148"/>
                  </a:moveTo>
                  <a:lnTo>
                    <a:pt x="110" y="130"/>
                  </a:lnTo>
                  <a:lnTo>
                    <a:pt x="20" y="130"/>
                  </a:lnTo>
                  <a:lnTo>
                    <a:pt x="20" y="80"/>
                  </a:lnTo>
                  <a:lnTo>
                    <a:pt x="102" y="80"/>
                  </a:lnTo>
                  <a:lnTo>
                    <a:pt x="102" y="62"/>
                  </a:lnTo>
                  <a:lnTo>
                    <a:pt x="20" y="62"/>
                  </a:lnTo>
                  <a:lnTo>
                    <a:pt x="20" y="18"/>
                  </a:lnTo>
                  <a:lnTo>
                    <a:pt x="108" y="18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1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Rectangle 44"/>
            <p:cNvSpPr>
              <a:spLocks noChangeArrowheads="1"/>
            </p:cNvSpPr>
            <p:nvPr userDrawn="1"/>
          </p:nvSpPr>
          <p:spPr bwMode="auto">
            <a:xfrm>
              <a:off x="2220913" y="2652713"/>
              <a:ext cx="3175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45"/>
            <p:cNvSpPr>
              <a:spLocks/>
            </p:cNvSpPr>
            <p:nvPr userDrawn="1"/>
          </p:nvSpPr>
          <p:spPr bwMode="auto">
            <a:xfrm>
              <a:off x="2011363" y="2678113"/>
              <a:ext cx="123825" cy="79375"/>
            </a:xfrm>
            <a:custGeom>
              <a:avLst/>
              <a:gdLst>
                <a:gd name="T0" fmla="*/ 0 w 78"/>
                <a:gd name="T1" fmla="*/ 0 h 50"/>
                <a:gd name="T2" fmla="*/ 46 w 78"/>
                <a:gd name="T3" fmla="*/ 0 h 50"/>
                <a:gd name="T4" fmla="*/ 46 w 78"/>
                <a:gd name="T5" fmla="*/ 0 h 50"/>
                <a:gd name="T6" fmla="*/ 60 w 78"/>
                <a:gd name="T7" fmla="*/ 2 h 50"/>
                <a:gd name="T8" fmla="*/ 66 w 78"/>
                <a:gd name="T9" fmla="*/ 4 h 50"/>
                <a:gd name="T10" fmla="*/ 70 w 78"/>
                <a:gd name="T11" fmla="*/ 6 h 50"/>
                <a:gd name="T12" fmla="*/ 70 w 78"/>
                <a:gd name="T13" fmla="*/ 6 h 50"/>
                <a:gd name="T14" fmla="*/ 76 w 78"/>
                <a:gd name="T15" fmla="*/ 14 h 50"/>
                <a:gd name="T16" fmla="*/ 78 w 78"/>
                <a:gd name="T17" fmla="*/ 24 h 50"/>
                <a:gd name="T18" fmla="*/ 78 w 78"/>
                <a:gd name="T19" fmla="*/ 24 h 50"/>
                <a:gd name="T20" fmla="*/ 78 w 78"/>
                <a:gd name="T21" fmla="*/ 32 h 50"/>
                <a:gd name="T22" fmla="*/ 74 w 78"/>
                <a:gd name="T23" fmla="*/ 38 h 50"/>
                <a:gd name="T24" fmla="*/ 74 w 78"/>
                <a:gd name="T25" fmla="*/ 38 h 50"/>
                <a:gd name="T26" fmla="*/ 70 w 78"/>
                <a:gd name="T27" fmla="*/ 42 h 50"/>
                <a:gd name="T28" fmla="*/ 62 w 78"/>
                <a:gd name="T29" fmla="*/ 46 h 50"/>
                <a:gd name="T30" fmla="*/ 62 w 78"/>
                <a:gd name="T31" fmla="*/ 46 h 50"/>
                <a:gd name="T32" fmla="*/ 54 w 78"/>
                <a:gd name="T33" fmla="*/ 48 h 50"/>
                <a:gd name="T34" fmla="*/ 42 w 78"/>
                <a:gd name="T35" fmla="*/ 50 h 50"/>
                <a:gd name="T36" fmla="*/ 0 w 78"/>
                <a:gd name="T37" fmla="*/ 50 h 50"/>
                <a:gd name="T38" fmla="*/ 0 w 78"/>
                <a:gd name="T3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50">
                  <a:moveTo>
                    <a:pt x="0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6" y="1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3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54" y="48"/>
                  </a:lnTo>
                  <a:lnTo>
                    <a:pt x="42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46"/>
            <p:cNvSpPr>
              <a:spLocks/>
            </p:cNvSpPr>
            <p:nvPr userDrawn="1"/>
          </p:nvSpPr>
          <p:spPr bwMode="auto">
            <a:xfrm>
              <a:off x="1979613" y="2652713"/>
              <a:ext cx="206375" cy="234950"/>
            </a:xfrm>
            <a:custGeom>
              <a:avLst/>
              <a:gdLst>
                <a:gd name="T0" fmla="*/ 20 w 130"/>
                <a:gd name="T1" fmla="*/ 148 h 148"/>
                <a:gd name="T2" fmla="*/ 20 w 130"/>
                <a:gd name="T3" fmla="*/ 82 h 148"/>
                <a:gd name="T4" fmla="*/ 42 w 130"/>
                <a:gd name="T5" fmla="*/ 82 h 148"/>
                <a:gd name="T6" fmla="*/ 42 w 130"/>
                <a:gd name="T7" fmla="*/ 82 h 148"/>
                <a:gd name="T8" fmla="*/ 52 w 130"/>
                <a:gd name="T9" fmla="*/ 84 h 148"/>
                <a:gd name="T10" fmla="*/ 52 w 130"/>
                <a:gd name="T11" fmla="*/ 84 h 148"/>
                <a:gd name="T12" fmla="*/ 62 w 130"/>
                <a:gd name="T13" fmla="*/ 86 h 148"/>
                <a:gd name="T14" fmla="*/ 62 w 130"/>
                <a:gd name="T15" fmla="*/ 86 h 148"/>
                <a:gd name="T16" fmla="*/ 72 w 130"/>
                <a:gd name="T17" fmla="*/ 96 h 148"/>
                <a:gd name="T18" fmla="*/ 72 w 130"/>
                <a:gd name="T19" fmla="*/ 96 h 148"/>
                <a:gd name="T20" fmla="*/ 86 w 130"/>
                <a:gd name="T21" fmla="*/ 118 h 148"/>
                <a:gd name="T22" fmla="*/ 106 w 130"/>
                <a:gd name="T23" fmla="*/ 148 h 148"/>
                <a:gd name="T24" fmla="*/ 130 w 130"/>
                <a:gd name="T25" fmla="*/ 148 h 148"/>
                <a:gd name="T26" fmla="*/ 104 w 130"/>
                <a:gd name="T27" fmla="*/ 108 h 148"/>
                <a:gd name="T28" fmla="*/ 104 w 130"/>
                <a:gd name="T29" fmla="*/ 108 h 148"/>
                <a:gd name="T30" fmla="*/ 96 w 130"/>
                <a:gd name="T31" fmla="*/ 98 h 148"/>
                <a:gd name="T32" fmla="*/ 88 w 130"/>
                <a:gd name="T33" fmla="*/ 88 h 148"/>
                <a:gd name="T34" fmla="*/ 88 w 130"/>
                <a:gd name="T35" fmla="*/ 88 h 148"/>
                <a:gd name="T36" fmla="*/ 76 w 130"/>
                <a:gd name="T37" fmla="*/ 80 h 148"/>
                <a:gd name="T38" fmla="*/ 76 w 130"/>
                <a:gd name="T39" fmla="*/ 80 h 148"/>
                <a:gd name="T40" fmla="*/ 86 w 130"/>
                <a:gd name="T41" fmla="*/ 78 h 148"/>
                <a:gd name="T42" fmla="*/ 96 w 130"/>
                <a:gd name="T43" fmla="*/ 76 h 148"/>
                <a:gd name="T44" fmla="*/ 102 w 130"/>
                <a:gd name="T45" fmla="*/ 72 h 148"/>
                <a:gd name="T46" fmla="*/ 108 w 130"/>
                <a:gd name="T47" fmla="*/ 66 h 148"/>
                <a:gd name="T48" fmla="*/ 108 w 130"/>
                <a:gd name="T49" fmla="*/ 66 h 148"/>
                <a:gd name="T50" fmla="*/ 112 w 130"/>
                <a:gd name="T51" fmla="*/ 62 h 148"/>
                <a:gd name="T52" fmla="*/ 116 w 130"/>
                <a:gd name="T53" fmla="*/ 54 h 148"/>
                <a:gd name="T54" fmla="*/ 118 w 130"/>
                <a:gd name="T55" fmla="*/ 48 h 148"/>
                <a:gd name="T56" fmla="*/ 118 w 130"/>
                <a:gd name="T57" fmla="*/ 40 h 148"/>
                <a:gd name="T58" fmla="*/ 118 w 130"/>
                <a:gd name="T59" fmla="*/ 40 h 148"/>
                <a:gd name="T60" fmla="*/ 116 w 130"/>
                <a:gd name="T61" fmla="*/ 28 h 148"/>
                <a:gd name="T62" fmla="*/ 112 w 130"/>
                <a:gd name="T63" fmla="*/ 18 h 148"/>
                <a:gd name="T64" fmla="*/ 112 w 130"/>
                <a:gd name="T65" fmla="*/ 18 h 148"/>
                <a:gd name="T66" fmla="*/ 104 w 130"/>
                <a:gd name="T67" fmla="*/ 10 h 148"/>
                <a:gd name="T68" fmla="*/ 96 w 130"/>
                <a:gd name="T69" fmla="*/ 4 h 148"/>
                <a:gd name="T70" fmla="*/ 96 w 130"/>
                <a:gd name="T71" fmla="*/ 4 h 148"/>
                <a:gd name="T72" fmla="*/ 82 w 130"/>
                <a:gd name="T73" fmla="*/ 0 h 148"/>
                <a:gd name="T74" fmla="*/ 66 w 130"/>
                <a:gd name="T75" fmla="*/ 0 h 148"/>
                <a:gd name="T76" fmla="*/ 0 w 130"/>
                <a:gd name="T77" fmla="*/ 0 h 148"/>
                <a:gd name="T78" fmla="*/ 0 w 130"/>
                <a:gd name="T79" fmla="*/ 148 h 148"/>
                <a:gd name="T80" fmla="*/ 20 w 130"/>
                <a:gd name="T8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" h="148">
                  <a:moveTo>
                    <a:pt x="20" y="148"/>
                  </a:moveTo>
                  <a:lnTo>
                    <a:pt x="20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52" y="84"/>
                  </a:lnTo>
                  <a:lnTo>
                    <a:pt x="52" y="84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86" y="118"/>
                  </a:lnTo>
                  <a:lnTo>
                    <a:pt x="106" y="148"/>
                  </a:lnTo>
                  <a:lnTo>
                    <a:pt x="130" y="148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96" y="9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86" y="78"/>
                  </a:lnTo>
                  <a:lnTo>
                    <a:pt x="96" y="76"/>
                  </a:lnTo>
                  <a:lnTo>
                    <a:pt x="102" y="72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2" y="62"/>
                  </a:lnTo>
                  <a:lnTo>
                    <a:pt x="116" y="54"/>
                  </a:lnTo>
                  <a:lnTo>
                    <a:pt x="118" y="48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6" y="2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04" y="10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82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47"/>
            <p:cNvSpPr>
              <a:spLocks/>
            </p:cNvSpPr>
            <p:nvPr userDrawn="1"/>
          </p:nvSpPr>
          <p:spPr bwMode="auto">
            <a:xfrm>
              <a:off x="1789113" y="2681288"/>
              <a:ext cx="117475" cy="82550"/>
            </a:xfrm>
            <a:custGeom>
              <a:avLst/>
              <a:gdLst>
                <a:gd name="T0" fmla="*/ 0 w 74"/>
                <a:gd name="T1" fmla="*/ 0 h 52"/>
                <a:gd name="T2" fmla="*/ 38 w 74"/>
                <a:gd name="T3" fmla="*/ 0 h 52"/>
                <a:gd name="T4" fmla="*/ 38 w 74"/>
                <a:gd name="T5" fmla="*/ 0 h 52"/>
                <a:gd name="T6" fmla="*/ 56 w 74"/>
                <a:gd name="T7" fmla="*/ 0 h 52"/>
                <a:gd name="T8" fmla="*/ 56 w 74"/>
                <a:gd name="T9" fmla="*/ 0 h 52"/>
                <a:gd name="T10" fmla="*/ 64 w 74"/>
                <a:gd name="T11" fmla="*/ 4 h 52"/>
                <a:gd name="T12" fmla="*/ 68 w 74"/>
                <a:gd name="T13" fmla="*/ 10 h 52"/>
                <a:gd name="T14" fmla="*/ 68 w 74"/>
                <a:gd name="T15" fmla="*/ 10 h 52"/>
                <a:gd name="T16" fmla="*/ 72 w 74"/>
                <a:gd name="T17" fmla="*/ 16 h 52"/>
                <a:gd name="T18" fmla="*/ 74 w 74"/>
                <a:gd name="T19" fmla="*/ 26 h 52"/>
                <a:gd name="T20" fmla="*/ 74 w 74"/>
                <a:gd name="T21" fmla="*/ 26 h 52"/>
                <a:gd name="T22" fmla="*/ 72 w 74"/>
                <a:gd name="T23" fmla="*/ 36 h 52"/>
                <a:gd name="T24" fmla="*/ 70 w 74"/>
                <a:gd name="T25" fmla="*/ 42 h 52"/>
                <a:gd name="T26" fmla="*/ 66 w 74"/>
                <a:gd name="T27" fmla="*/ 46 h 52"/>
                <a:gd name="T28" fmla="*/ 66 w 74"/>
                <a:gd name="T29" fmla="*/ 46 h 52"/>
                <a:gd name="T30" fmla="*/ 60 w 74"/>
                <a:gd name="T31" fmla="*/ 48 h 52"/>
                <a:gd name="T32" fmla="*/ 54 w 74"/>
                <a:gd name="T33" fmla="*/ 50 h 52"/>
                <a:gd name="T34" fmla="*/ 38 w 74"/>
                <a:gd name="T35" fmla="*/ 52 h 52"/>
                <a:gd name="T36" fmla="*/ 0 w 74"/>
                <a:gd name="T37" fmla="*/ 52 h 52"/>
                <a:gd name="T38" fmla="*/ 0 w 74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52">
                  <a:moveTo>
                    <a:pt x="0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2" y="36"/>
                  </a:lnTo>
                  <a:lnTo>
                    <a:pt x="70" y="42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0" y="48"/>
                  </a:lnTo>
                  <a:lnTo>
                    <a:pt x="54" y="50"/>
                  </a:lnTo>
                  <a:lnTo>
                    <a:pt x="38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48"/>
            <p:cNvSpPr>
              <a:spLocks/>
            </p:cNvSpPr>
            <p:nvPr userDrawn="1"/>
          </p:nvSpPr>
          <p:spPr bwMode="auto">
            <a:xfrm>
              <a:off x="1757363" y="2652713"/>
              <a:ext cx="180975" cy="234950"/>
            </a:xfrm>
            <a:custGeom>
              <a:avLst/>
              <a:gdLst>
                <a:gd name="T0" fmla="*/ 20 w 114"/>
                <a:gd name="T1" fmla="*/ 148 h 148"/>
                <a:gd name="T2" fmla="*/ 20 w 114"/>
                <a:gd name="T3" fmla="*/ 88 h 148"/>
                <a:gd name="T4" fmla="*/ 58 w 114"/>
                <a:gd name="T5" fmla="*/ 88 h 148"/>
                <a:gd name="T6" fmla="*/ 58 w 114"/>
                <a:gd name="T7" fmla="*/ 88 h 148"/>
                <a:gd name="T8" fmla="*/ 72 w 114"/>
                <a:gd name="T9" fmla="*/ 88 h 148"/>
                <a:gd name="T10" fmla="*/ 84 w 114"/>
                <a:gd name="T11" fmla="*/ 84 h 148"/>
                <a:gd name="T12" fmla="*/ 94 w 114"/>
                <a:gd name="T13" fmla="*/ 80 h 148"/>
                <a:gd name="T14" fmla="*/ 102 w 114"/>
                <a:gd name="T15" fmla="*/ 74 h 148"/>
                <a:gd name="T16" fmla="*/ 102 w 114"/>
                <a:gd name="T17" fmla="*/ 74 h 148"/>
                <a:gd name="T18" fmla="*/ 108 w 114"/>
                <a:gd name="T19" fmla="*/ 68 h 148"/>
                <a:gd name="T20" fmla="*/ 110 w 114"/>
                <a:gd name="T21" fmla="*/ 60 h 148"/>
                <a:gd name="T22" fmla="*/ 114 w 114"/>
                <a:gd name="T23" fmla="*/ 52 h 148"/>
                <a:gd name="T24" fmla="*/ 114 w 114"/>
                <a:gd name="T25" fmla="*/ 42 h 148"/>
                <a:gd name="T26" fmla="*/ 114 w 114"/>
                <a:gd name="T27" fmla="*/ 42 h 148"/>
                <a:gd name="T28" fmla="*/ 112 w 114"/>
                <a:gd name="T29" fmla="*/ 32 h 148"/>
                <a:gd name="T30" fmla="*/ 110 w 114"/>
                <a:gd name="T31" fmla="*/ 22 h 148"/>
                <a:gd name="T32" fmla="*/ 110 w 114"/>
                <a:gd name="T33" fmla="*/ 22 h 148"/>
                <a:gd name="T34" fmla="*/ 104 w 114"/>
                <a:gd name="T35" fmla="*/ 14 h 148"/>
                <a:gd name="T36" fmla="*/ 98 w 114"/>
                <a:gd name="T37" fmla="*/ 8 h 148"/>
                <a:gd name="T38" fmla="*/ 98 w 114"/>
                <a:gd name="T39" fmla="*/ 8 h 148"/>
                <a:gd name="T40" fmla="*/ 90 w 114"/>
                <a:gd name="T41" fmla="*/ 4 h 148"/>
                <a:gd name="T42" fmla="*/ 80 w 114"/>
                <a:gd name="T43" fmla="*/ 0 h 148"/>
                <a:gd name="T44" fmla="*/ 80 w 114"/>
                <a:gd name="T45" fmla="*/ 0 h 148"/>
                <a:gd name="T46" fmla="*/ 56 w 114"/>
                <a:gd name="T47" fmla="*/ 0 h 148"/>
                <a:gd name="T48" fmla="*/ 0 w 114"/>
                <a:gd name="T49" fmla="*/ 0 h 148"/>
                <a:gd name="T50" fmla="*/ 0 w 114"/>
                <a:gd name="T51" fmla="*/ 148 h 148"/>
                <a:gd name="T52" fmla="*/ 20 w 114"/>
                <a:gd name="T5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4" h="148">
                  <a:moveTo>
                    <a:pt x="20" y="148"/>
                  </a:moveTo>
                  <a:lnTo>
                    <a:pt x="20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72" y="88"/>
                  </a:lnTo>
                  <a:lnTo>
                    <a:pt x="84" y="84"/>
                  </a:lnTo>
                  <a:lnTo>
                    <a:pt x="94" y="80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108" y="68"/>
                  </a:lnTo>
                  <a:lnTo>
                    <a:pt x="110" y="60"/>
                  </a:lnTo>
                  <a:lnTo>
                    <a:pt x="114" y="5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2" y="32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4" y="14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0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49"/>
            <p:cNvSpPr>
              <a:spLocks/>
            </p:cNvSpPr>
            <p:nvPr userDrawn="1"/>
          </p:nvSpPr>
          <p:spPr bwMode="auto">
            <a:xfrm>
              <a:off x="1522413" y="2674938"/>
              <a:ext cx="161925" cy="190500"/>
            </a:xfrm>
            <a:custGeom>
              <a:avLst/>
              <a:gdLst>
                <a:gd name="T0" fmla="*/ 16 w 102"/>
                <a:gd name="T1" fmla="*/ 14 h 120"/>
                <a:gd name="T2" fmla="*/ 16 w 102"/>
                <a:gd name="T3" fmla="*/ 14 h 120"/>
                <a:gd name="T4" fmla="*/ 24 w 102"/>
                <a:gd name="T5" fmla="*/ 8 h 120"/>
                <a:gd name="T6" fmla="*/ 32 w 102"/>
                <a:gd name="T7" fmla="*/ 4 h 120"/>
                <a:gd name="T8" fmla="*/ 42 w 102"/>
                <a:gd name="T9" fmla="*/ 0 h 120"/>
                <a:gd name="T10" fmla="*/ 52 w 102"/>
                <a:gd name="T11" fmla="*/ 0 h 120"/>
                <a:gd name="T12" fmla="*/ 52 w 102"/>
                <a:gd name="T13" fmla="*/ 0 h 120"/>
                <a:gd name="T14" fmla="*/ 66 w 102"/>
                <a:gd name="T15" fmla="*/ 2 h 120"/>
                <a:gd name="T16" fmla="*/ 78 w 102"/>
                <a:gd name="T17" fmla="*/ 8 h 120"/>
                <a:gd name="T18" fmla="*/ 78 w 102"/>
                <a:gd name="T19" fmla="*/ 8 h 120"/>
                <a:gd name="T20" fmla="*/ 88 w 102"/>
                <a:gd name="T21" fmla="*/ 16 h 120"/>
                <a:gd name="T22" fmla="*/ 96 w 102"/>
                <a:gd name="T23" fmla="*/ 28 h 120"/>
                <a:gd name="T24" fmla="*/ 96 w 102"/>
                <a:gd name="T25" fmla="*/ 28 h 120"/>
                <a:gd name="T26" fmla="*/ 102 w 102"/>
                <a:gd name="T27" fmla="*/ 44 h 120"/>
                <a:gd name="T28" fmla="*/ 102 w 102"/>
                <a:gd name="T29" fmla="*/ 60 h 120"/>
                <a:gd name="T30" fmla="*/ 102 w 102"/>
                <a:gd name="T31" fmla="*/ 60 h 120"/>
                <a:gd name="T32" fmla="*/ 102 w 102"/>
                <a:gd name="T33" fmla="*/ 74 h 120"/>
                <a:gd name="T34" fmla="*/ 100 w 102"/>
                <a:gd name="T35" fmla="*/ 86 h 120"/>
                <a:gd name="T36" fmla="*/ 94 w 102"/>
                <a:gd name="T37" fmla="*/ 96 h 120"/>
                <a:gd name="T38" fmla="*/ 88 w 102"/>
                <a:gd name="T39" fmla="*/ 104 h 120"/>
                <a:gd name="T40" fmla="*/ 88 w 102"/>
                <a:gd name="T41" fmla="*/ 104 h 120"/>
                <a:gd name="T42" fmla="*/ 80 w 102"/>
                <a:gd name="T43" fmla="*/ 112 h 120"/>
                <a:gd name="T44" fmla="*/ 72 w 102"/>
                <a:gd name="T45" fmla="*/ 116 h 120"/>
                <a:gd name="T46" fmla="*/ 62 w 102"/>
                <a:gd name="T47" fmla="*/ 120 h 120"/>
                <a:gd name="T48" fmla="*/ 52 w 102"/>
                <a:gd name="T49" fmla="*/ 120 h 120"/>
                <a:gd name="T50" fmla="*/ 52 w 102"/>
                <a:gd name="T51" fmla="*/ 120 h 120"/>
                <a:gd name="T52" fmla="*/ 42 w 102"/>
                <a:gd name="T53" fmla="*/ 120 h 120"/>
                <a:gd name="T54" fmla="*/ 32 w 102"/>
                <a:gd name="T55" fmla="*/ 116 h 120"/>
                <a:gd name="T56" fmla="*/ 24 w 102"/>
                <a:gd name="T57" fmla="*/ 112 h 120"/>
                <a:gd name="T58" fmla="*/ 16 w 102"/>
                <a:gd name="T59" fmla="*/ 104 h 120"/>
                <a:gd name="T60" fmla="*/ 16 w 102"/>
                <a:gd name="T61" fmla="*/ 104 h 120"/>
                <a:gd name="T62" fmla="*/ 10 w 102"/>
                <a:gd name="T63" fmla="*/ 96 h 120"/>
                <a:gd name="T64" fmla="*/ 4 w 102"/>
                <a:gd name="T65" fmla="*/ 86 h 120"/>
                <a:gd name="T66" fmla="*/ 2 w 102"/>
                <a:gd name="T67" fmla="*/ 74 h 120"/>
                <a:gd name="T68" fmla="*/ 0 w 102"/>
                <a:gd name="T69" fmla="*/ 62 h 120"/>
                <a:gd name="T70" fmla="*/ 0 w 102"/>
                <a:gd name="T71" fmla="*/ 62 h 120"/>
                <a:gd name="T72" fmla="*/ 2 w 102"/>
                <a:gd name="T73" fmla="*/ 46 h 120"/>
                <a:gd name="T74" fmla="*/ 4 w 102"/>
                <a:gd name="T75" fmla="*/ 34 h 120"/>
                <a:gd name="T76" fmla="*/ 10 w 102"/>
                <a:gd name="T77" fmla="*/ 22 h 120"/>
                <a:gd name="T78" fmla="*/ 16 w 102"/>
                <a:gd name="T79" fmla="*/ 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2" h="120">
                  <a:moveTo>
                    <a:pt x="16" y="14"/>
                  </a:moveTo>
                  <a:lnTo>
                    <a:pt x="16" y="14"/>
                  </a:lnTo>
                  <a:lnTo>
                    <a:pt x="24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8" y="16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102" y="44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74"/>
                  </a:lnTo>
                  <a:lnTo>
                    <a:pt x="100" y="86"/>
                  </a:lnTo>
                  <a:lnTo>
                    <a:pt x="94" y="96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0" y="112"/>
                  </a:lnTo>
                  <a:lnTo>
                    <a:pt x="72" y="116"/>
                  </a:lnTo>
                  <a:lnTo>
                    <a:pt x="62" y="120"/>
                  </a:lnTo>
                  <a:lnTo>
                    <a:pt x="52" y="120"/>
                  </a:lnTo>
                  <a:lnTo>
                    <a:pt x="52" y="120"/>
                  </a:lnTo>
                  <a:lnTo>
                    <a:pt x="42" y="120"/>
                  </a:lnTo>
                  <a:lnTo>
                    <a:pt x="32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0" y="96"/>
                  </a:lnTo>
                  <a:lnTo>
                    <a:pt x="4" y="86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4" y="34"/>
                  </a:lnTo>
                  <a:lnTo>
                    <a:pt x="10" y="22"/>
                  </a:lnTo>
                  <a:lnTo>
                    <a:pt x="16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50"/>
            <p:cNvSpPr>
              <a:spLocks/>
            </p:cNvSpPr>
            <p:nvPr userDrawn="1"/>
          </p:nvSpPr>
          <p:spPr bwMode="auto">
            <a:xfrm>
              <a:off x="1490663" y="2646363"/>
              <a:ext cx="225425" cy="244475"/>
            </a:xfrm>
            <a:custGeom>
              <a:avLst/>
              <a:gdLst>
                <a:gd name="T0" fmla="*/ 10 w 142"/>
                <a:gd name="T1" fmla="*/ 118 h 154"/>
                <a:gd name="T2" fmla="*/ 10 w 142"/>
                <a:gd name="T3" fmla="*/ 118 h 154"/>
                <a:gd name="T4" fmla="*/ 14 w 142"/>
                <a:gd name="T5" fmla="*/ 126 h 154"/>
                <a:gd name="T6" fmla="*/ 20 w 142"/>
                <a:gd name="T7" fmla="*/ 132 h 154"/>
                <a:gd name="T8" fmla="*/ 26 w 142"/>
                <a:gd name="T9" fmla="*/ 140 h 154"/>
                <a:gd name="T10" fmla="*/ 34 w 142"/>
                <a:gd name="T11" fmla="*/ 144 h 154"/>
                <a:gd name="T12" fmla="*/ 34 w 142"/>
                <a:gd name="T13" fmla="*/ 144 h 154"/>
                <a:gd name="T14" fmla="*/ 42 w 142"/>
                <a:gd name="T15" fmla="*/ 150 h 154"/>
                <a:gd name="T16" fmla="*/ 52 w 142"/>
                <a:gd name="T17" fmla="*/ 152 h 154"/>
                <a:gd name="T18" fmla="*/ 62 w 142"/>
                <a:gd name="T19" fmla="*/ 154 h 154"/>
                <a:gd name="T20" fmla="*/ 72 w 142"/>
                <a:gd name="T21" fmla="*/ 154 h 154"/>
                <a:gd name="T22" fmla="*/ 72 w 142"/>
                <a:gd name="T23" fmla="*/ 154 h 154"/>
                <a:gd name="T24" fmla="*/ 90 w 142"/>
                <a:gd name="T25" fmla="*/ 152 h 154"/>
                <a:gd name="T26" fmla="*/ 108 w 142"/>
                <a:gd name="T27" fmla="*/ 146 h 154"/>
                <a:gd name="T28" fmla="*/ 108 w 142"/>
                <a:gd name="T29" fmla="*/ 146 h 154"/>
                <a:gd name="T30" fmla="*/ 116 w 142"/>
                <a:gd name="T31" fmla="*/ 140 h 154"/>
                <a:gd name="T32" fmla="*/ 122 w 142"/>
                <a:gd name="T33" fmla="*/ 134 h 154"/>
                <a:gd name="T34" fmla="*/ 128 w 142"/>
                <a:gd name="T35" fmla="*/ 128 h 154"/>
                <a:gd name="T36" fmla="*/ 134 w 142"/>
                <a:gd name="T37" fmla="*/ 118 h 154"/>
                <a:gd name="T38" fmla="*/ 134 w 142"/>
                <a:gd name="T39" fmla="*/ 118 h 154"/>
                <a:gd name="T40" fmla="*/ 138 w 142"/>
                <a:gd name="T41" fmla="*/ 110 h 154"/>
                <a:gd name="T42" fmla="*/ 140 w 142"/>
                <a:gd name="T43" fmla="*/ 100 h 154"/>
                <a:gd name="T44" fmla="*/ 142 w 142"/>
                <a:gd name="T45" fmla="*/ 78 h 154"/>
                <a:gd name="T46" fmla="*/ 142 w 142"/>
                <a:gd name="T47" fmla="*/ 78 h 154"/>
                <a:gd name="T48" fmla="*/ 140 w 142"/>
                <a:gd name="T49" fmla="*/ 58 h 154"/>
                <a:gd name="T50" fmla="*/ 138 w 142"/>
                <a:gd name="T51" fmla="*/ 48 h 154"/>
                <a:gd name="T52" fmla="*/ 134 w 142"/>
                <a:gd name="T53" fmla="*/ 38 h 154"/>
                <a:gd name="T54" fmla="*/ 134 w 142"/>
                <a:gd name="T55" fmla="*/ 38 h 154"/>
                <a:gd name="T56" fmla="*/ 130 w 142"/>
                <a:gd name="T57" fmla="*/ 30 h 154"/>
                <a:gd name="T58" fmla="*/ 124 w 142"/>
                <a:gd name="T59" fmla="*/ 22 h 154"/>
                <a:gd name="T60" fmla="*/ 116 w 142"/>
                <a:gd name="T61" fmla="*/ 16 h 154"/>
                <a:gd name="T62" fmla="*/ 110 w 142"/>
                <a:gd name="T63" fmla="*/ 10 h 154"/>
                <a:gd name="T64" fmla="*/ 110 w 142"/>
                <a:gd name="T65" fmla="*/ 10 h 154"/>
                <a:gd name="T66" fmla="*/ 100 w 142"/>
                <a:gd name="T67" fmla="*/ 6 h 154"/>
                <a:gd name="T68" fmla="*/ 92 w 142"/>
                <a:gd name="T69" fmla="*/ 4 h 154"/>
                <a:gd name="T70" fmla="*/ 82 w 142"/>
                <a:gd name="T71" fmla="*/ 2 h 154"/>
                <a:gd name="T72" fmla="*/ 72 w 142"/>
                <a:gd name="T73" fmla="*/ 0 h 154"/>
                <a:gd name="T74" fmla="*/ 72 w 142"/>
                <a:gd name="T75" fmla="*/ 0 h 154"/>
                <a:gd name="T76" fmla="*/ 56 w 142"/>
                <a:gd name="T77" fmla="*/ 2 h 154"/>
                <a:gd name="T78" fmla="*/ 44 w 142"/>
                <a:gd name="T79" fmla="*/ 6 h 154"/>
                <a:gd name="T80" fmla="*/ 32 w 142"/>
                <a:gd name="T81" fmla="*/ 12 h 154"/>
                <a:gd name="T82" fmla="*/ 20 w 142"/>
                <a:gd name="T83" fmla="*/ 22 h 154"/>
                <a:gd name="T84" fmla="*/ 20 w 142"/>
                <a:gd name="T85" fmla="*/ 22 h 154"/>
                <a:gd name="T86" fmla="*/ 12 w 142"/>
                <a:gd name="T87" fmla="*/ 34 h 154"/>
                <a:gd name="T88" fmla="*/ 6 w 142"/>
                <a:gd name="T89" fmla="*/ 46 h 154"/>
                <a:gd name="T90" fmla="*/ 2 w 142"/>
                <a:gd name="T91" fmla="*/ 62 h 154"/>
                <a:gd name="T92" fmla="*/ 0 w 142"/>
                <a:gd name="T93" fmla="*/ 80 h 154"/>
                <a:gd name="T94" fmla="*/ 0 w 142"/>
                <a:gd name="T95" fmla="*/ 80 h 154"/>
                <a:gd name="T96" fmla="*/ 2 w 142"/>
                <a:gd name="T97" fmla="*/ 100 h 154"/>
                <a:gd name="T98" fmla="*/ 10 w 142"/>
                <a:gd name="T99" fmla="*/ 1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54">
                  <a:moveTo>
                    <a:pt x="10" y="118"/>
                  </a:moveTo>
                  <a:lnTo>
                    <a:pt x="10" y="118"/>
                  </a:lnTo>
                  <a:lnTo>
                    <a:pt x="14" y="126"/>
                  </a:lnTo>
                  <a:lnTo>
                    <a:pt x="20" y="132"/>
                  </a:lnTo>
                  <a:lnTo>
                    <a:pt x="26" y="140"/>
                  </a:lnTo>
                  <a:lnTo>
                    <a:pt x="34" y="144"/>
                  </a:lnTo>
                  <a:lnTo>
                    <a:pt x="34" y="144"/>
                  </a:lnTo>
                  <a:lnTo>
                    <a:pt x="42" y="150"/>
                  </a:lnTo>
                  <a:lnTo>
                    <a:pt x="52" y="152"/>
                  </a:lnTo>
                  <a:lnTo>
                    <a:pt x="62" y="154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90" y="152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16" y="140"/>
                  </a:lnTo>
                  <a:lnTo>
                    <a:pt x="122" y="134"/>
                  </a:lnTo>
                  <a:lnTo>
                    <a:pt x="128" y="12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8" y="110"/>
                  </a:lnTo>
                  <a:lnTo>
                    <a:pt x="140" y="100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0" y="58"/>
                  </a:lnTo>
                  <a:lnTo>
                    <a:pt x="138" y="48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6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0" y="6"/>
                  </a:lnTo>
                  <a:lnTo>
                    <a:pt x="92" y="4"/>
                  </a:lnTo>
                  <a:lnTo>
                    <a:pt x="8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2"/>
                  </a:lnTo>
                  <a:lnTo>
                    <a:pt x="44" y="6"/>
                  </a:lnTo>
                  <a:lnTo>
                    <a:pt x="32" y="1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2" y="34"/>
                  </a:lnTo>
                  <a:lnTo>
                    <a:pt x="6" y="46"/>
                  </a:lnTo>
                  <a:lnTo>
                    <a:pt x="2" y="6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100"/>
                  </a:lnTo>
                  <a:lnTo>
                    <a:pt x="10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51"/>
            <p:cNvSpPr>
              <a:spLocks/>
            </p:cNvSpPr>
            <p:nvPr userDrawn="1"/>
          </p:nvSpPr>
          <p:spPr bwMode="auto">
            <a:xfrm>
              <a:off x="1293813" y="2678113"/>
              <a:ext cx="127000" cy="79375"/>
            </a:xfrm>
            <a:custGeom>
              <a:avLst/>
              <a:gdLst>
                <a:gd name="T0" fmla="*/ 0 w 80"/>
                <a:gd name="T1" fmla="*/ 0 h 50"/>
                <a:gd name="T2" fmla="*/ 48 w 80"/>
                <a:gd name="T3" fmla="*/ 0 h 50"/>
                <a:gd name="T4" fmla="*/ 48 w 80"/>
                <a:gd name="T5" fmla="*/ 0 h 50"/>
                <a:gd name="T6" fmla="*/ 62 w 80"/>
                <a:gd name="T7" fmla="*/ 2 h 50"/>
                <a:gd name="T8" fmla="*/ 68 w 80"/>
                <a:gd name="T9" fmla="*/ 4 h 50"/>
                <a:gd name="T10" fmla="*/ 72 w 80"/>
                <a:gd name="T11" fmla="*/ 6 h 50"/>
                <a:gd name="T12" fmla="*/ 72 w 80"/>
                <a:gd name="T13" fmla="*/ 6 h 50"/>
                <a:gd name="T14" fmla="*/ 78 w 80"/>
                <a:gd name="T15" fmla="*/ 14 h 50"/>
                <a:gd name="T16" fmla="*/ 80 w 80"/>
                <a:gd name="T17" fmla="*/ 24 h 50"/>
                <a:gd name="T18" fmla="*/ 80 w 80"/>
                <a:gd name="T19" fmla="*/ 24 h 50"/>
                <a:gd name="T20" fmla="*/ 78 w 80"/>
                <a:gd name="T21" fmla="*/ 32 h 50"/>
                <a:gd name="T22" fmla="*/ 76 w 80"/>
                <a:gd name="T23" fmla="*/ 38 h 50"/>
                <a:gd name="T24" fmla="*/ 76 w 80"/>
                <a:gd name="T25" fmla="*/ 38 h 50"/>
                <a:gd name="T26" fmla="*/ 70 w 80"/>
                <a:gd name="T27" fmla="*/ 42 h 50"/>
                <a:gd name="T28" fmla="*/ 64 w 80"/>
                <a:gd name="T29" fmla="*/ 46 h 50"/>
                <a:gd name="T30" fmla="*/ 64 w 80"/>
                <a:gd name="T31" fmla="*/ 46 h 50"/>
                <a:gd name="T32" fmla="*/ 54 w 80"/>
                <a:gd name="T33" fmla="*/ 48 h 50"/>
                <a:gd name="T34" fmla="*/ 42 w 80"/>
                <a:gd name="T35" fmla="*/ 50 h 50"/>
                <a:gd name="T36" fmla="*/ 0 w 80"/>
                <a:gd name="T37" fmla="*/ 50 h 50"/>
                <a:gd name="T38" fmla="*/ 0 w 80"/>
                <a:gd name="T3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50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8" y="1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78" y="3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0" y="42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54" y="48"/>
                  </a:lnTo>
                  <a:lnTo>
                    <a:pt x="42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52"/>
            <p:cNvSpPr>
              <a:spLocks/>
            </p:cNvSpPr>
            <p:nvPr userDrawn="1"/>
          </p:nvSpPr>
          <p:spPr bwMode="auto">
            <a:xfrm>
              <a:off x="1262063" y="2652713"/>
              <a:ext cx="209550" cy="234950"/>
            </a:xfrm>
            <a:custGeom>
              <a:avLst/>
              <a:gdLst>
                <a:gd name="T0" fmla="*/ 20 w 132"/>
                <a:gd name="T1" fmla="*/ 148 h 148"/>
                <a:gd name="T2" fmla="*/ 20 w 132"/>
                <a:gd name="T3" fmla="*/ 82 h 148"/>
                <a:gd name="T4" fmla="*/ 44 w 132"/>
                <a:gd name="T5" fmla="*/ 82 h 148"/>
                <a:gd name="T6" fmla="*/ 44 w 132"/>
                <a:gd name="T7" fmla="*/ 82 h 148"/>
                <a:gd name="T8" fmla="*/ 54 w 132"/>
                <a:gd name="T9" fmla="*/ 84 h 148"/>
                <a:gd name="T10" fmla="*/ 54 w 132"/>
                <a:gd name="T11" fmla="*/ 84 h 148"/>
                <a:gd name="T12" fmla="*/ 64 w 132"/>
                <a:gd name="T13" fmla="*/ 86 h 148"/>
                <a:gd name="T14" fmla="*/ 64 w 132"/>
                <a:gd name="T15" fmla="*/ 86 h 148"/>
                <a:gd name="T16" fmla="*/ 74 w 132"/>
                <a:gd name="T17" fmla="*/ 96 h 148"/>
                <a:gd name="T18" fmla="*/ 74 w 132"/>
                <a:gd name="T19" fmla="*/ 96 h 148"/>
                <a:gd name="T20" fmla="*/ 88 w 132"/>
                <a:gd name="T21" fmla="*/ 118 h 148"/>
                <a:gd name="T22" fmla="*/ 108 w 132"/>
                <a:gd name="T23" fmla="*/ 148 h 148"/>
                <a:gd name="T24" fmla="*/ 132 w 132"/>
                <a:gd name="T25" fmla="*/ 148 h 148"/>
                <a:gd name="T26" fmla="*/ 106 w 132"/>
                <a:gd name="T27" fmla="*/ 108 h 148"/>
                <a:gd name="T28" fmla="*/ 106 w 132"/>
                <a:gd name="T29" fmla="*/ 108 h 148"/>
                <a:gd name="T30" fmla="*/ 98 w 132"/>
                <a:gd name="T31" fmla="*/ 98 h 148"/>
                <a:gd name="T32" fmla="*/ 90 w 132"/>
                <a:gd name="T33" fmla="*/ 88 h 148"/>
                <a:gd name="T34" fmla="*/ 90 w 132"/>
                <a:gd name="T35" fmla="*/ 88 h 148"/>
                <a:gd name="T36" fmla="*/ 78 w 132"/>
                <a:gd name="T37" fmla="*/ 80 h 148"/>
                <a:gd name="T38" fmla="*/ 78 w 132"/>
                <a:gd name="T39" fmla="*/ 80 h 148"/>
                <a:gd name="T40" fmla="*/ 88 w 132"/>
                <a:gd name="T41" fmla="*/ 78 h 148"/>
                <a:gd name="T42" fmla="*/ 96 w 132"/>
                <a:gd name="T43" fmla="*/ 76 h 148"/>
                <a:gd name="T44" fmla="*/ 104 w 132"/>
                <a:gd name="T45" fmla="*/ 72 h 148"/>
                <a:gd name="T46" fmla="*/ 110 w 132"/>
                <a:gd name="T47" fmla="*/ 66 h 148"/>
                <a:gd name="T48" fmla="*/ 110 w 132"/>
                <a:gd name="T49" fmla="*/ 66 h 148"/>
                <a:gd name="T50" fmla="*/ 114 w 132"/>
                <a:gd name="T51" fmla="*/ 62 h 148"/>
                <a:gd name="T52" fmla="*/ 118 w 132"/>
                <a:gd name="T53" fmla="*/ 54 h 148"/>
                <a:gd name="T54" fmla="*/ 120 w 132"/>
                <a:gd name="T55" fmla="*/ 48 h 148"/>
                <a:gd name="T56" fmla="*/ 120 w 132"/>
                <a:gd name="T57" fmla="*/ 40 h 148"/>
                <a:gd name="T58" fmla="*/ 120 w 132"/>
                <a:gd name="T59" fmla="*/ 40 h 148"/>
                <a:gd name="T60" fmla="*/ 118 w 132"/>
                <a:gd name="T61" fmla="*/ 28 h 148"/>
                <a:gd name="T62" fmla="*/ 114 w 132"/>
                <a:gd name="T63" fmla="*/ 18 h 148"/>
                <a:gd name="T64" fmla="*/ 114 w 132"/>
                <a:gd name="T65" fmla="*/ 18 h 148"/>
                <a:gd name="T66" fmla="*/ 106 w 132"/>
                <a:gd name="T67" fmla="*/ 10 h 148"/>
                <a:gd name="T68" fmla="*/ 96 w 132"/>
                <a:gd name="T69" fmla="*/ 4 h 148"/>
                <a:gd name="T70" fmla="*/ 96 w 132"/>
                <a:gd name="T71" fmla="*/ 4 h 148"/>
                <a:gd name="T72" fmla="*/ 84 w 132"/>
                <a:gd name="T73" fmla="*/ 0 h 148"/>
                <a:gd name="T74" fmla="*/ 66 w 132"/>
                <a:gd name="T75" fmla="*/ 0 h 148"/>
                <a:gd name="T76" fmla="*/ 0 w 132"/>
                <a:gd name="T77" fmla="*/ 0 h 148"/>
                <a:gd name="T78" fmla="*/ 0 w 132"/>
                <a:gd name="T79" fmla="*/ 148 h 148"/>
                <a:gd name="T80" fmla="*/ 20 w 132"/>
                <a:gd name="T8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" h="148">
                  <a:moveTo>
                    <a:pt x="20" y="148"/>
                  </a:moveTo>
                  <a:lnTo>
                    <a:pt x="20" y="82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88" y="118"/>
                  </a:lnTo>
                  <a:lnTo>
                    <a:pt x="108" y="148"/>
                  </a:lnTo>
                  <a:lnTo>
                    <a:pt x="132" y="148"/>
                  </a:lnTo>
                  <a:lnTo>
                    <a:pt x="106" y="108"/>
                  </a:lnTo>
                  <a:lnTo>
                    <a:pt x="106" y="108"/>
                  </a:lnTo>
                  <a:lnTo>
                    <a:pt x="98" y="98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88" y="78"/>
                  </a:lnTo>
                  <a:lnTo>
                    <a:pt x="96" y="76"/>
                  </a:lnTo>
                  <a:lnTo>
                    <a:pt x="104" y="72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14" y="62"/>
                  </a:lnTo>
                  <a:lnTo>
                    <a:pt x="118" y="54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18" y="2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06" y="10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53"/>
            <p:cNvSpPr>
              <a:spLocks/>
            </p:cNvSpPr>
            <p:nvPr userDrawn="1"/>
          </p:nvSpPr>
          <p:spPr bwMode="auto">
            <a:xfrm>
              <a:off x="1074738" y="2681288"/>
              <a:ext cx="117475" cy="82550"/>
            </a:xfrm>
            <a:custGeom>
              <a:avLst/>
              <a:gdLst>
                <a:gd name="T0" fmla="*/ 0 w 74"/>
                <a:gd name="T1" fmla="*/ 0 h 52"/>
                <a:gd name="T2" fmla="*/ 38 w 74"/>
                <a:gd name="T3" fmla="*/ 0 h 52"/>
                <a:gd name="T4" fmla="*/ 38 w 74"/>
                <a:gd name="T5" fmla="*/ 0 h 52"/>
                <a:gd name="T6" fmla="*/ 56 w 74"/>
                <a:gd name="T7" fmla="*/ 0 h 52"/>
                <a:gd name="T8" fmla="*/ 56 w 74"/>
                <a:gd name="T9" fmla="*/ 0 h 52"/>
                <a:gd name="T10" fmla="*/ 62 w 74"/>
                <a:gd name="T11" fmla="*/ 4 h 52"/>
                <a:gd name="T12" fmla="*/ 68 w 74"/>
                <a:gd name="T13" fmla="*/ 10 h 52"/>
                <a:gd name="T14" fmla="*/ 68 w 74"/>
                <a:gd name="T15" fmla="*/ 10 h 52"/>
                <a:gd name="T16" fmla="*/ 72 w 74"/>
                <a:gd name="T17" fmla="*/ 16 h 52"/>
                <a:gd name="T18" fmla="*/ 74 w 74"/>
                <a:gd name="T19" fmla="*/ 26 h 52"/>
                <a:gd name="T20" fmla="*/ 74 w 74"/>
                <a:gd name="T21" fmla="*/ 26 h 52"/>
                <a:gd name="T22" fmla="*/ 72 w 74"/>
                <a:gd name="T23" fmla="*/ 36 h 52"/>
                <a:gd name="T24" fmla="*/ 68 w 74"/>
                <a:gd name="T25" fmla="*/ 42 h 52"/>
                <a:gd name="T26" fmla="*/ 64 w 74"/>
                <a:gd name="T27" fmla="*/ 46 h 52"/>
                <a:gd name="T28" fmla="*/ 64 w 74"/>
                <a:gd name="T29" fmla="*/ 46 h 52"/>
                <a:gd name="T30" fmla="*/ 60 w 74"/>
                <a:gd name="T31" fmla="*/ 48 h 52"/>
                <a:gd name="T32" fmla="*/ 54 w 74"/>
                <a:gd name="T33" fmla="*/ 50 h 52"/>
                <a:gd name="T34" fmla="*/ 38 w 74"/>
                <a:gd name="T35" fmla="*/ 52 h 52"/>
                <a:gd name="T36" fmla="*/ 0 w 74"/>
                <a:gd name="T37" fmla="*/ 52 h 52"/>
                <a:gd name="T38" fmla="*/ 0 w 74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52">
                  <a:moveTo>
                    <a:pt x="0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2" y="4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2" y="36"/>
                  </a:lnTo>
                  <a:lnTo>
                    <a:pt x="68" y="42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0" y="48"/>
                  </a:lnTo>
                  <a:lnTo>
                    <a:pt x="54" y="50"/>
                  </a:lnTo>
                  <a:lnTo>
                    <a:pt x="38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54"/>
            <p:cNvSpPr>
              <a:spLocks/>
            </p:cNvSpPr>
            <p:nvPr userDrawn="1"/>
          </p:nvSpPr>
          <p:spPr bwMode="auto">
            <a:xfrm>
              <a:off x="1042988" y="2652713"/>
              <a:ext cx="180975" cy="234950"/>
            </a:xfrm>
            <a:custGeom>
              <a:avLst/>
              <a:gdLst>
                <a:gd name="T0" fmla="*/ 20 w 114"/>
                <a:gd name="T1" fmla="*/ 148 h 148"/>
                <a:gd name="T2" fmla="*/ 20 w 114"/>
                <a:gd name="T3" fmla="*/ 88 h 148"/>
                <a:gd name="T4" fmla="*/ 58 w 114"/>
                <a:gd name="T5" fmla="*/ 88 h 148"/>
                <a:gd name="T6" fmla="*/ 58 w 114"/>
                <a:gd name="T7" fmla="*/ 88 h 148"/>
                <a:gd name="T8" fmla="*/ 72 w 114"/>
                <a:gd name="T9" fmla="*/ 88 h 148"/>
                <a:gd name="T10" fmla="*/ 84 w 114"/>
                <a:gd name="T11" fmla="*/ 84 h 148"/>
                <a:gd name="T12" fmla="*/ 94 w 114"/>
                <a:gd name="T13" fmla="*/ 80 h 148"/>
                <a:gd name="T14" fmla="*/ 102 w 114"/>
                <a:gd name="T15" fmla="*/ 74 h 148"/>
                <a:gd name="T16" fmla="*/ 102 w 114"/>
                <a:gd name="T17" fmla="*/ 74 h 148"/>
                <a:gd name="T18" fmla="*/ 106 w 114"/>
                <a:gd name="T19" fmla="*/ 68 h 148"/>
                <a:gd name="T20" fmla="*/ 110 w 114"/>
                <a:gd name="T21" fmla="*/ 60 h 148"/>
                <a:gd name="T22" fmla="*/ 112 w 114"/>
                <a:gd name="T23" fmla="*/ 52 h 148"/>
                <a:gd name="T24" fmla="*/ 114 w 114"/>
                <a:gd name="T25" fmla="*/ 42 h 148"/>
                <a:gd name="T26" fmla="*/ 114 w 114"/>
                <a:gd name="T27" fmla="*/ 42 h 148"/>
                <a:gd name="T28" fmla="*/ 112 w 114"/>
                <a:gd name="T29" fmla="*/ 32 h 148"/>
                <a:gd name="T30" fmla="*/ 108 w 114"/>
                <a:gd name="T31" fmla="*/ 22 h 148"/>
                <a:gd name="T32" fmla="*/ 108 w 114"/>
                <a:gd name="T33" fmla="*/ 22 h 148"/>
                <a:gd name="T34" fmla="*/ 104 w 114"/>
                <a:gd name="T35" fmla="*/ 14 h 148"/>
                <a:gd name="T36" fmla="*/ 96 w 114"/>
                <a:gd name="T37" fmla="*/ 8 h 148"/>
                <a:gd name="T38" fmla="*/ 96 w 114"/>
                <a:gd name="T39" fmla="*/ 8 h 148"/>
                <a:gd name="T40" fmla="*/ 88 w 114"/>
                <a:gd name="T41" fmla="*/ 4 h 148"/>
                <a:gd name="T42" fmla="*/ 78 w 114"/>
                <a:gd name="T43" fmla="*/ 0 h 148"/>
                <a:gd name="T44" fmla="*/ 78 w 114"/>
                <a:gd name="T45" fmla="*/ 0 h 148"/>
                <a:gd name="T46" fmla="*/ 56 w 114"/>
                <a:gd name="T47" fmla="*/ 0 h 148"/>
                <a:gd name="T48" fmla="*/ 0 w 114"/>
                <a:gd name="T49" fmla="*/ 0 h 148"/>
                <a:gd name="T50" fmla="*/ 0 w 114"/>
                <a:gd name="T51" fmla="*/ 148 h 148"/>
                <a:gd name="T52" fmla="*/ 20 w 114"/>
                <a:gd name="T5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4" h="148">
                  <a:moveTo>
                    <a:pt x="20" y="148"/>
                  </a:moveTo>
                  <a:lnTo>
                    <a:pt x="20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72" y="88"/>
                  </a:lnTo>
                  <a:lnTo>
                    <a:pt x="84" y="84"/>
                  </a:lnTo>
                  <a:lnTo>
                    <a:pt x="94" y="80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106" y="68"/>
                  </a:lnTo>
                  <a:lnTo>
                    <a:pt x="110" y="60"/>
                  </a:lnTo>
                  <a:lnTo>
                    <a:pt x="112" y="5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2" y="3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4" y="14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88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55"/>
            <p:cNvSpPr>
              <a:spLocks noEditPoints="1"/>
            </p:cNvSpPr>
            <p:nvPr userDrawn="1"/>
          </p:nvSpPr>
          <p:spPr bwMode="auto">
            <a:xfrm>
              <a:off x="1033463" y="2252663"/>
              <a:ext cx="4975225" cy="244475"/>
            </a:xfrm>
            <a:custGeom>
              <a:avLst/>
              <a:gdLst>
                <a:gd name="T0" fmla="*/ 2954 w 3134"/>
                <a:gd name="T1" fmla="*/ 18 h 154"/>
                <a:gd name="T2" fmla="*/ 2944 w 3134"/>
                <a:gd name="T3" fmla="*/ 2 h 154"/>
                <a:gd name="T4" fmla="*/ 2826 w 3134"/>
                <a:gd name="T5" fmla="*/ 2 h 154"/>
                <a:gd name="T6" fmla="*/ 2668 w 3134"/>
                <a:gd name="T7" fmla="*/ 2 h 154"/>
                <a:gd name="T8" fmla="*/ 2532 w 3134"/>
                <a:gd name="T9" fmla="*/ 66 h 154"/>
                <a:gd name="T10" fmla="*/ 2346 w 3134"/>
                <a:gd name="T11" fmla="*/ 20 h 154"/>
                <a:gd name="T12" fmla="*/ 2378 w 3134"/>
                <a:gd name="T13" fmla="*/ 104 h 154"/>
                <a:gd name="T14" fmla="*/ 2300 w 3134"/>
                <a:gd name="T15" fmla="*/ 20 h 154"/>
                <a:gd name="T16" fmla="*/ 2390 w 3134"/>
                <a:gd name="T17" fmla="*/ 128 h 154"/>
                <a:gd name="T18" fmla="*/ 2380 w 3134"/>
                <a:gd name="T19" fmla="*/ 14 h 154"/>
                <a:gd name="T20" fmla="*/ 2226 w 3134"/>
                <a:gd name="T21" fmla="*/ 2 h 154"/>
                <a:gd name="T22" fmla="*/ 2196 w 3134"/>
                <a:gd name="T23" fmla="*/ 2 h 154"/>
                <a:gd name="T24" fmla="*/ 1966 w 3134"/>
                <a:gd name="T25" fmla="*/ 2 h 154"/>
                <a:gd name="T26" fmla="*/ 1862 w 3134"/>
                <a:gd name="T27" fmla="*/ 18 h 154"/>
                <a:gd name="T28" fmla="*/ 1892 w 3134"/>
                <a:gd name="T29" fmla="*/ 112 h 154"/>
                <a:gd name="T30" fmla="*/ 1812 w 3134"/>
                <a:gd name="T31" fmla="*/ 122 h 154"/>
                <a:gd name="T32" fmla="*/ 1786 w 3134"/>
                <a:gd name="T33" fmla="*/ 116 h 154"/>
                <a:gd name="T34" fmla="*/ 1848 w 3134"/>
                <a:gd name="T35" fmla="*/ 154 h 154"/>
                <a:gd name="T36" fmla="*/ 1920 w 3134"/>
                <a:gd name="T37" fmla="*/ 76 h 154"/>
                <a:gd name="T38" fmla="*/ 1878 w 3134"/>
                <a:gd name="T39" fmla="*/ 4 h 154"/>
                <a:gd name="T40" fmla="*/ 1782 w 3134"/>
                <a:gd name="T41" fmla="*/ 46 h 154"/>
                <a:gd name="T42" fmla="*/ 1696 w 3134"/>
                <a:gd name="T43" fmla="*/ 136 h 154"/>
                <a:gd name="T44" fmla="*/ 1648 w 3134"/>
                <a:gd name="T45" fmla="*/ 60 h 154"/>
                <a:gd name="T46" fmla="*/ 1722 w 3134"/>
                <a:gd name="T47" fmla="*/ 24 h 154"/>
                <a:gd name="T48" fmla="*/ 1728 w 3134"/>
                <a:gd name="T49" fmla="*/ 6 h 154"/>
                <a:gd name="T50" fmla="*/ 1642 w 3134"/>
                <a:gd name="T51" fmla="*/ 26 h 154"/>
                <a:gd name="T52" fmla="*/ 1644 w 3134"/>
                <a:gd name="T53" fmla="*/ 132 h 154"/>
                <a:gd name="T54" fmla="*/ 1728 w 3134"/>
                <a:gd name="T55" fmla="*/ 146 h 154"/>
                <a:gd name="T56" fmla="*/ 1730 w 3134"/>
                <a:gd name="T57" fmla="*/ 122 h 154"/>
                <a:gd name="T58" fmla="*/ 1414 w 3134"/>
                <a:gd name="T59" fmla="*/ 2 h 154"/>
                <a:gd name="T60" fmla="*/ 1384 w 3134"/>
                <a:gd name="T61" fmla="*/ 20 h 154"/>
                <a:gd name="T62" fmla="*/ 1150 w 3134"/>
                <a:gd name="T63" fmla="*/ 20 h 154"/>
                <a:gd name="T64" fmla="*/ 1058 w 3134"/>
                <a:gd name="T65" fmla="*/ 150 h 154"/>
                <a:gd name="T66" fmla="*/ 822 w 3134"/>
                <a:gd name="T67" fmla="*/ 82 h 154"/>
                <a:gd name="T68" fmla="*/ 704 w 3134"/>
                <a:gd name="T69" fmla="*/ 20 h 154"/>
                <a:gd name="T70" fmla="*/ 756 w 3134"/>
                <a:gd name="T71" fmla="*/ 76 h 154"/>
                <a:gd name="T72" fmla="*/ 704 w 3134"/>
                <a:gd name="T73" fmla="*/ 134 h 154"/>
                <a:gd name="T74" fmla="*/ 756 w 3134"/>
                <a:gd name="T75" fmla="*/ 136 h 154"/>
                <a:gd name="T76" fmla="*/ 770 w 3134"/>
                <a:gd name="T77" fmla="*/ 40 h 154"/>
                <a:gd name="T78" fmla="*/ 706 w 3134"/>
                <a:gd name="T79" fmla="*/ 150 h 154"/>
                <a:gd name="T80" fmla="*/ 488 w 3134"/>
                <a:gd name="T81" fmla="*/ 20 h 154"/>
                <a:gd name="T82" fmla="*/ 416 w 3134"/>
                <a:gd name="T83" fmla="*/ 2 h 154"/>
                <a:gd name="T84" fmla="*/ 222 w 3134"/>
                <a:gd name="T85" fmla="*/ 16 h 154"/>
                <a:gd name="T86" fmla="*/ 272 w 3134"/>
                <a:gd name="T87" fmla="*/ 90 h 154"/>
                <a:gd name="T88" fmla="*/ 200 w 3134"/>
                <a:gd name="T89" fmla="*/ 132 h 154"/>
                <a:gd name="T90" fmla="*/ 178 w 3134"/>
                <a:gd name="T91" fmla="*/ 40 h 154"/>
                <a:gd name="T92" fmla="*/ 210 w 3134"/>
                <a:gd name="T93" fmla="*/ 152 h 154"/>
                <a:gd name="T94" fmla="*/ 288 w 3134"/>
                <a:gd name="T95" fmla="*/ 108 h 154"/>
                <a:gd name="T96" fmla="*/ 266 w 3134"/>
                <a:gd name="T97" fmla="*/ 14 h 154"/>
                <a:gd name="T98" fmla="*/ 170 w 3134"/>
                <a:gd name="T99" fmla="*/ 20 h 154"/>
                <a:gd name="T100" fmla="*/ 90 w 3134"/>
                <a:gd name="T101" fmla="*/ 132 h 154"/>
                <a:gd name="T102" fmla="*/ 22 w 3134"/>
                <a:gd name="T103" fmla="*/ 92 h 154"/>
                <a:gd name="T104" fmla="*/ 70 w 3134"/>
                <a:gd name="T105" fmla="*/ 16 h 154"/>
                <a:gd name="T106" fmla="*/ 114 w 3134"/>
                <a:gd name="T107" fmla="*/ 18 h 154"/>
                <a:gd name="T108" fmla="*/ 34 w 3134"/>
                <a:gd name="T109" fmla="*/ 8 h 154"/>
                <a:gd name="T110" fmla="*/ 8 w 3134"/>
                <a:gd name="T111" fmla="*/ 116 h 154"/>
                <a:gd name="T112" fmla="*/ 70 w 3134"/>
                <a:gd name="T113" fmla="*/ 154 h 154"/>
                <a:gd name="T114" fmla="*/ 112 w 3134"/>
                <a:gd name="T115" fmla="*/ 9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34" h="154">
                  <a:moveTo>
                    <a:pt x="3134" y="150"/>
                  </a:moveTo>
                  <a:lnTo>
                    <a:pt x="3134" y="134"/>
                  </a:lnTo>
                  <a:lnTo>
                    <a:pt x="3062" y="134"/>
                  </a:lnTo>
                  <a:lnTo>
                    <a:pt x="3062" y="2"/>
                  </a:lnTo>
                  <a:lnTo>
                    <a:pt x="3042" y="2"/>
                  </a:lnTo>
                  <a:lnTo>
                    <a:pt x="3042" y="150"/>
                  </a:lnTo>
                  <a:lnTo>
                    <a:pt x="3134" y="150"/>
                  </a:lnTo>
                  <a:close/>
                  <a:moveTo>
                    <a:pt x="2946" y="46"/>
                  </a:moveTo>
                  <a:lnTo>
                    <a:pt x="2946" y="46"/>
                  </a:lnTo>
                  <a:lnTo>
                    <a:pt x="2954" y="18"/>
                  </a:lnTo>
                  <a:lnTo>
                    <a:pt x="2954" y="18"/>
                  </a:lnTo>
                  <a:lnTo>
                    <a:pt x="2966" y="48"/>
                  </a:lnTo>
                  <a:lnTo>
                    <a:pt x="2982" y="90"/>
                  </a:lnTo>
                  <a:lnTo>
                    <a:pt x="2930" y="90"/>
                  </a:lnTo>
                  <a:lnTo>
                    <a:pt x="2946" y="46"/>
                  </a:lnTo>
                  <a:close/>
                  <a:moveTo>
                    <a:pt x="2908" y="150"/>
                  </a:moveTo>
                  <a:lnTo>
                    <a:pt x="2924" y="106"/>
                  </a:lnTo>
                  <a:lnTo>
                    <a:pt x="2988" y="106"/>
                  </a:lnTo>
                  <a:lnTo>
                    <a:pt x="3004" y="150"/>
                  </a:lnTo>
                  <a:lnTo>
                    <a:pt x="3026" y="150"/>
                  </a:lnTo>
                  <a:lnTo>
                    <a:pt x="2966" y="2"/>
                  </a:lnTo>
                  <a:lnTo>
                    <a:pt x="2944" y="2"/>
                  </a:lnTo>
                  <a:lnTo>
                    <a:pt x="2888" y="150"/>
                  </a:lnTo>
                  <a:lnTo>
                    <a:pt x="2908" y="150"/>
                  </a:lnTo>
                  <a:close/>
                  <a:moveTo>
                    <a:pt x="2870" y="2"/>
                  </a:moveTo>
                  <a:lnTo>
                    <a:pt x="2850" y="2"/>
                  </a:lnTo>
                  <a:lnTo>
                    <a:pt x="2850" y="150"/>
                  </a:lnTo>
                  <a:lnTo>
                    <a:pt x="2870" y="150"/>
                  </a:lnTo>
                  <a:lnTo>
                    <a:pt x="2870" y="2"/>
                  </a:lnTo>
                  <a:close/>
                  <a:moveTo>
                    <a:pt x="2776" y="150"/>
                  </a:moveTo>
                  <a:lnTo>
                    <a:pt x="2776" y="20"/>
                  </a:lnTo>
                  <a:lnTo>
                    <a:pt x="2826" y="20"/>
                  </a:lnTo>
                  <a:lnTo>
                    <a:pt x="2826" y="2"/>
                  </a:lnTo>
                  <a:lnTo>
                    <a:pt x="2708" y="2"/>
                  </a:lnTo>
                  <a:lnTo>
                    <a:pt x="2708" y="20"/>
                  </a:lnTo>
                  <a:lnTo>
                    <a:pt x="2758" y="20"/>
                  </a:lnTo>
                  <a:lnTo>
                    <a:pt x="2758" y="150"/>
                  </a:lnTo>
                  <a:lnTo>
                    <a:pt x="2776" y="150"/>
                  </a:lnTo>
                  <a:close/>
                  <a:moveTo>
                    <a:pt x="2588" y="150"/>
                  </a:moveTo>
                  <a:lnTo>
                    <a:pt x="2588" y="34"/>
                  </a:lnTo>
                  <a:lnTo>
                    <a:pt x="2666" y="150"/>
                  </a:lnTo>
                  <a:lnTo>
                    <a:pt x="2686" y="150"/>
                  </a:lnTo>
                  <a:lnTo>
                    <a:pt x="2686" y="2"/>
                  </a:lnTo>
                  <a:lnTo>
                    <a:pt x="2668" y="2"/>
                  </a:lnTo>
                  <a:lnTo>
                    <a:pt x="2668" y="118"/>
                  </a:lnTo>
                  <a:lnTo>
                    <a:pt x="2588" y="2"/>
                  </a:lnTo>
                  <a:lnTo>
                    <a:pt x="2568" y="2"/>
                  </a:lnTo>
                  <a:lnTo>
                    <a:pt x="2568" y="150"/>
                  </a:lnTo>
                  <a:lnTo>
                    <a:pt x="2588" y="150"/>
                  </a:lnTo>
                  <a:close/>
                  <a:moveTo>
                    <a:pt x="2542" y="150"/>
                  </a:moveTo>
                  <a:lnTo>
                    <a:pt x="2542" y="134"/>
                  </a:lnTo>
                  <a:lnTo>
                    <a:pt x="2450" y="134"/>
                  </a:lnTo>
                  <a:lnTo>
                    <a:pt x="2450" y="82"/>
                  </a:lnTo>
                  <a:lnTo>
                    <a:pt x="2532" y="82"/>
                  </a:lnTo>
                  <a:lnTo>
                    <a:pt x="2532" y="66"/>
                  </a:lnTo>
                  <a:lnTo>
                    <a:pt x="2450" y="66"/>
                  </a:lnTo>
                  <a:lnTo>
                    <a:pt x="2450" y="20"/>
                  </a:lnTo>
                  <a:lnTo>
                    <a:pt x="2538" y="20"/>
                  </a:lnTo>
                  <a:lnTo>
                    <a:pt x="2538" y="2"/>
                  </a:lnTo>
                  <a:lnTo>
                    <a:pt x="2430" y="2"/>
                  </a:lnTo>
                  <a:lnTo>
                    <a:pt x="2430" y="150"/>
                  </a:lnTo>
                  <a:lnTo>
                    <a:pt x="2542" y="150"/>
                  </a:lnTo>
                  <a:close/>
                  <a:moveTo>
                    <a:pt x="2300" y="20"/>
                  </a:moveTo>
                  <a:lnTo>
                    <a:pt x="2332" y="20"/>
                  </a:lnTo>
                  <a:lnTo>
                    <a:pt x="2332" y="20"/>
                  </a:lnTo>
                  <a:lnTo>
                    <a:pt x="2346" y="20"/>
                  </a:lnTo>
                  <a:lnTo>
                    <a:pt x="2356" y="22"/>
                  </a:lnTo>
                  <a:lnTo>
                    <a:pt x="2356" y="22"/>
                  </a:lnTo>
                  <a:lnTo>
                    <a:pt x="2366" y="28"/>
                  </a:lnTo>
                  <a:lnTo>
                    <a:pt x="2376" y="40"/>
                  </a:lnTo>
                  <a:lnTo>
                    <a:pt x="2376" y="40"/>
                  </a:lnTo>
                  <a:lnTo>
                    <a:pt x="2378" y="46"/>
                  </a:lnTo>
                  <a:lnTo>
                    <a:pt x="2380" y="54"/>
                  </a:lnTo>
                  <a:lnTo>
                    <a:pt x="2382" y="76"/>
                  </a:lnTo>
                  <a:lnTo>
                    <a:pt x="2382" y="76"/>
                  </a:lnTo>
                  <a:lnTo>
                    <a:pt x="2382" y="90"/>
                  </a:lnTo>
                  <a:lnTo>
                    <a:pt x="2378" y="104"/>
                  </a:lnTo>
                  <a:lnTo>
                    <a:pt x="2378" y="104"/>
                  </a:lnTo>
                  <a:lnTo>
                    <a:pt x="2374" y="114"/>
                  </a:lnTo>
                  <a:lnTo>
                    <a:pt x="2368" y="122"/>
                  </a:lnTo>
                  <a:lnTo>
                    <a:pt x="2368" y="122"/>
                  </a:lnTo>
                  <a:lnTo>
                    <a:pt x="2362" y="128"/>
                  </a:lnTo>
                  <a:lnTo>
                    <a:pt x="2354" y="130"/>
                  </a:lnTo>
                  <a:lnTo>
                    <a:pt x="2354" y="130"/>
                  </a:lnTo>
                  <a:lnTo>
                    <a:pt x="2344" y="132"/>
                  </a:lnTo>
                  <a:lnTo>
                    <a:pt x="2332" y="134"/>
                  </a:lnTo>
                  <a:lnTo>
                    <a:pt x="2300" y="134"/>
                  </a:lnTo>
                  <a:lnTo>
                    <a:pt x="2300" y="20"/>
                  </a:lnTo>
                  <a:close/>
                  <a:moveTo>
                    <a:pt x="2334" y="150"/>
                  </a:moveTo>
                  <a:lnTo>
                    <a:pt x="2334" y="150"/>
                  </a:lnTo>
                  <a:lnTo>
                    <a:pt x="2346" y="150"/>
                  </a:lnTo>
                  <a:lnTo>
                    <a:pt x="2358" y="148"/>
                  </a:lnTo>
                  <a:lnTo>
                    <a:pt x="2358" y="148"/>
                  </a:lnTo>
                  <a:lnTo>
                    <a:pt x="2368" y="146"/>
                  </a:lnTo>
                  <a:lnTo>
                    <a:pt x="2376" y="140"/>
                  </a:lnTo>
                  <a:lnTo>
                    <a:pt x="2376" y="140"/>
                  </a:lnTo>
                  <a:lnTo>
                    <a:pt x="2382" y="136"/>
                  </a:lnTo>
                  <a:lnTo>
                    <a:pt x="2390" y="128"/>
                  </a:lnTo>
                  <a:lnTo>
                    <a:pt x="2390" y="128"/>
                  </a:lnTo>
                  <a:lnTo>
                    <a:pt x="2394" y="118"/>
                  </a:lnTo>
                  <a:lnTo>
                    <a:pt x="2400" y="106"/>
                  </a:lnTo>
                  <a:lnTo>
                    <a:pt x="2400" y="106"/>
                  </a:lnTo>
                  <a:lnTo>
                    <a:pt x="2402" y="92"/>
                  </a:lnTo>
                  <a:lnTo>
                    <a:pt x="2404" y="76"/>
                  </a:lnTo>
                  <a:lnTo>
                    <a:pt x="2404" y="76"/>
                  </a:lnTo>
                  <a:lnTo>
                    <a:pt x="2402" y="56"/>
                  </a:lnTo>
                  <a:lnTo>
                    <a:pt x="2398" y="40"/>
                  </a:lnTo>
                  <a:lnTo>
                    <a:pt x="2398" y="40"/>
                  </a:lnTo>
                  <a:lnTo>
                    <a:pt x="2390" y="26"/>
                  </a:lnTo>
                  <a:lnTo>
                    <a:pt x="2380" y="14"/>
                  </a:lnTo>
                  <a:lnTo>
                    <a:pt x="2380" y="14"/>
                  </a:lnTo>
                  <a:lnTo>
                    <a:pt x="2370" y="8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6" y="2"/>
                  </a:lnTo>
                  <a:lnTo>
                    <a:pt x="2332" y="2"/>
                  </a:lnTo>
                  <a:lnTo>
                    <a:pt x="2280" y="2"/>
                  </a:lnTo>
                  <a:lnTo>
                    <a:pt x="2280" y="150"/>
                  </a:lnTo>
                  <a:lnTo>
                    <a:pt x="2334" y="150"/>
                  </a:lnTo>
                  <a:close/>
                  <a:moveTo>
                    <a:pt x="2246" y="2"/>
                  </a:moveTo>
                  <a:lnTo>
                    <a:pt x="2226" y="2"/>
                  </a:lnTo>
                  <a:lnTo>
                    <a:pt x="2226" y="150"/>
                  </a:lnTo>
                  <a:lnTo>
                    <a:pt x="2246" y="150"/>
                  </a:lnTo>
                  <a:lnTo>
                    <a:pt x="2246" y="2"/>
                  </a:lnTo>
                  <a:close/>
                  <a:moveTo>
                    <a:pt x="2116" y="150"/>
                  </a:moveTo>
                  <a:lnTo>
                    <a:pt x="2116" y="84"/>
                  </a:lnTo>
                  <a:lnTo>
                    <a:pt x="2186" y="84"/>
                  </a:lnTo>
                  <a:lnTo>
                    <a:pt x="2186" y="66"/>
                  </a:lnTo>
                  <a:lnTo>
                    <a:pt x="2116" y="66"/>
                  </a:lnTo>
                  <a:lnTo>
                    <a:pt x="2116" y="20"/>
                  </a:lnTo>
                  <a:lnTo>
                    <a:pt x="2196" y="20"/>
                  </a:lnTo>
                  <a:lnTo>
                    <a:pt x="2196" y="2"/>
                  </a:lnTo>
                  <a:lnTo>
                    <a:pt x="2096" y="2"/>
                  </a:lnTo>
                  <a:lnTo>
                    <a:pt x="2096" y="150"/>
                  </a:lnTo>
                  <a:lnTo>
                    <a:pt x="2116" y="150"/>
                  </a:lnTo>
                  <a:close/>
                  <a:moveTo>
                    <a:pt x="1964" y="150"/>
                  </a:moveTo>
                  <a:lnTo>
                    <a:pt x="1964" y="34"/>
                  </a:lnTo>
                  <a:lnTo>
                    <a:pt x="2042" y="150"/>
                  </a:lnTo>
                  <a:lnTo>
                    <a:pt x="2062" y="150"/>
                  </a:lnTo>
                  <a:lnTo>
                    <a:pt x="2062" y="2"/>
                  </a:lnTo>
                  <a:lnTo>
                    <a:pt x="2044" y="2"/>
                  </a:lnTo>
                  <a:lnTo>
                    <a:pt x="2044" y="118"/>
                  </a:lnTo>
                  <a:lnTo>
                    <a:pt x="1966" y="2"/>
                  </a:lnTo>
                  <a:lnTo>
                    <a:pt x="1944" y="2"/>
                  </a:lnTo>
                  <a:lnTo>
                    <a:pt x="1944" y="150"/>
                  </a:lnTo>
                  <a:lnTo>
                    <a:pt x="1964" y="150"/>
                  </a:lnTo>
                  <a:close/>
                  <a:moveTo>
                    <a:pt x="1812" y="30"/>
                  </a:moveTo>
                  <a:lnTo>
                    <a:pt x="1812" y="30"/>
                  </a:lnTo>
                  <a:lnTo>
                    <a:pt x="1820" y="24"/>
                  </a:lnTo>
                  <a:lnTo>
                    <a:pt x="1830" y="20"/>
                  </a:lnTo>
                  <a:lnTo>
                    <a:pt x="1838" y="18"/>
                  </a:lnTo>
                  <a:lnTo>
                    <a:pt x="1848" y="16"/>
                  </a:lnTo>
                  <a:lnTo>
                    <a:pt x="1848" y="16"/>
                  </a:lnTo>
                  <a:lnTo>
                    <a:pt x="1862" y="18"/>
                  </a:lnTo>
                  <a:lnTo>
                    <a:pt x="1876" y="24"/>
                  </a:lnTo>
                  <a:lnTo>
                    <a:pt x="1876" y="24"/>
                  </a:lnTo>
                  <a:lnTo>
                    <a:pt x="1886" y="32"/>
                  </a:lnTo>
                  <a:lnTo>
                    <a:pt x="1894" y="44"/>
                  </a:lnTo>
                  <a:lnTo>
                    <a:pt x="1894" y="44"/>
                  </a:lnTo>
                  <a:lnTo>
                    <a:pt x="1898" y="60"/>
                  </a:lnTo>
                  <a:lnTo>
                    <a:pt x="1900" y="76"/>
                  </a:lnTo>
                  <a:lnTo>
                    <a:pt x="1900" y="76"/>
                  </a:lnTo>
                  <a:lnTo>
                    <a:pt x="1898" y="90"/>
                  </a:lnTo>
                  <a:lnTo>
                    <a:pt x="1896" y="102"/>
                  </a:lnTo>
                  <a:lnTo>
                    <a:pt x="1892" y="112"/>
                  </a:lnTo>
                  <a:lnTo>
                    <a:pt x="1884" y="120"/>
                  </a:lnTo>
                  <a:lnTo>
                    <a:pt x="1884" y="120"/>
                  </a:lnTo>
                  <a:lnTo>
                    <a:pt x="1878" y="128"/>
                  </a:lnTo>
                  <a:lnTo>
                    <a:pt x="1868" y="132"/>
                  </a:lnTo>
                  <a:lnTo>
                    <a:pt x="1858" y="136"/>
                  </a:lnTo>
                  <a:lnTo>
                    <a:pt x="1848" y="136"/>
                  </a:lnTo>
                  <a:lnTo>
                    <a:pt x="1848" y="136"/>
                  </a:lnTo>
                  <a:lnTo>
                    <a:pt x="1838" y="136"/>
                  </a:lnTo>
                  <a:lnTo>
                    <a:pt x="1828" y="132"/>
                  </a:lnTo>
                  <a:lnTo>
                    <a:pt x="1820" y="128"/>
                  </a:lnTo>
                  <a:lnTo>
                    <a:pt x="1812" y="122"/>
                  </a:lnTo>
                  <a:lnTo>
                    <a:pt x="1812" y="122"/>
                  </a:lnTo>
                  <a:lnTo>
                    <a:pt x="1806" y="112"/>
                  </a:lnTo>
                  <a:lnTo>
                    <a:pt x="1802" y="102"/>
                  </a:lnTo>
                  <a:lnTo>
                    <a:pt x="1798" y="92"/>
                  </a:lnTo>
                  <a:lnTo>
                    <a:pt x="1798" y="78"/>
                  </a:lnTo>
                  <a:lnTo>
                    <a:pt x="1798" y="78"/>
                  </a:lnTo>
                  <a:lnTo>
                    <a:pt x="1798" y="64"/>
                  </a:lnTo>
                  <a:lnTo>
                    <a:pt x="1802" y="50"/>
                  </a:lnTo>
                  <a:lnTo>
                    <a:pt x="1806" y="40"/>
                  </a:lnTo>
                  <a:lnTo>
                    <a:pt x="1812" y="30"/>
                  </a:lnTo>
                  <a:close/>
                  <a:moveTo>
                    <a:pt x="1786" y="116"/>
                  </a:moveTo>
                  <a:lnTo>
                    <a:pt x="1786" y="116"/>
                  </a:lnTo>
                  <a:lnTo>
                    <a:pt x="1790" y="124"/>
                  </a:lnTo>
                  <a:lnTo>
                    <a:pt x="1796" y="132"/>
                  </a:lnTo>
                  <a:lnTo>
                    <a:pt x="1804" y="138"/>
                  </a:lnTo>
                  <a:lnTo>
                    <a:pt x="1810" y="144"/>
                  </a:lnTo>
                  <a:lnTo>
                    <a:pt x="1810" y="144"/>
                  </a:lnTo>
                  <a:lnTo>
                    <a:pt x="1820" y="148"/>
                  </a:lnTo>
                  <a:lnTo>
                    <a:pt x="1828" y="150"/>
                  </a:lnTo>
                  <a:lnTo>
                    <a:pt x="1838" y="152"/>
                  </a:lnTo>
                  <a:lnTo>
                    <a:pt x="1848" y="154"/>
                  </a:lnTo>
                  <a:lnTo>
                    <a:pt x="1848" y="154"/>
                  </a:lnTo>
                  <a:lnTo>
                    <a:pt x="1868" y="152"/>
                  </a:lnTo>
                  <a:lnTo>
                    <a:pt x="1884" y="144"/>
                  </a:lnTo>
                  <a:lnTo>
                    <a:pt x="1884" y="144"/>
                  </a:lnTo>
                  <a:lnTo>
                    <a:pt x="1892" y="140"/>
                  </a:lnTo>
                  <a:lnTo>
                    <a:pt x="1900" y="132"/>
                  </a:lnTo>
                  <a:lnTo>
                    <a:pt x="1906" y="126"/>
                  </a:lnTo>
                  <a:lnTo>
                    <a:pt x="1910" y="118"/>
                  </a:lnTo>
                  <a:lnTo>
                    <a:pt x="1910" y="118"/>
                  </a:lnTo>
                  <a:lnTo>
                    <a:pt x="1914" y="108"/>
                  </a:lnTo>
                  <a:lnTo>
                    <a:pt x="1918" y="98"/>
                  </a:lnTo>
                  <a:lnTo>
                    <a:pt x="1920" y="76"/>
                  </a:lnTo>
                  <a:lnTo>
                    <a:pt x="1920" y="76"/>
                  </a:lnTo>
                  <a:lnTo>
                    <a:pt x="1918" y="56"/>
                  </a:lnTo>
                  <a:lnTo>
                    <a:pt x="1914" y="46"/>
                  </a:lnTo>
                  <a:lnTo>
                    <a:pt x="1910" y="36"/>
                  </a:lnTo>
                  <a:lnTo>
                    <a:pt x="1910" y="36"/>
                  </a:lnTo>
                  <a:lnTo>
                    <a:pt x="1906" y="28"/>
                  </a:lnTo>
                  <a:lnTo>
                    <a:pt x="1900" y="20"/>
                  </a:lnTo>
                  <a:lnTo>
                    <a:pt x="1894" y="14"/>
                  </a:lnTo>
                  <a:lnTo>
                    <a:pt x="1886" y="10"/>
                  </a:lnTo>
                  <a:lnTo>
                    <a:pt x="1886" y="10"/>
                  </a:lnTo>
                  <a:lnTo>
                    <a:pt x="1878" y="4"/>
                  </a:lnTo>
                  <a:lnTo>
                    <a:pt x="1868" y="2"/>
                  </a:lnTo>
                  <a:lnTo>
                    <a:pt x="185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34" y="0"/>
                  </a:lnTo>
                  <a:lnTo>
                    <a:pt x="1820" y="4"/>
                  </a:lnTo>
                  <a:lnTo>
                    <a:pt x="1808" y="12"/>
                  </a:lnTo>
                  <a:lnTo>
                    <a:pt x="1798" y="20"/>
                  </a:lnTo>
                  <a:lnTo>
                    <a:pt x="1798" y="20"/>
                  </a:lnTo>
                  <a:lnTo>
                    <a:pt x="1788" y="32"/>
                  </a:lnTo>
                  <a:lnTo>
                    <a:pt x="1782" y="46"/>
                  </a:lnTo>
                  <a:lnTo>
                    <a:pt x="1778" y="60"/>
                  </a:lnTo>
                  <a:lnTo>
                    <a:pt x="1778" y="78"/>
                  </a:lnTo>
                  <a:lnTo>
                    <a:pt x="1778" y="78"/>
                  </a:lnTo>
                  <a:lnTo>
                    <a:pt x="1780" y="98"/>
                  </a:lnTo>
                  <a:lnTo>
                    <a:pt x="1786" y="116"/>
                  </a:lnTo>
                  <a:close/>
                  <a:moveTo>
                    <a:pt x="1724" y="126"/>
                  </a:moveTo>
                  <a:lnTo>
                    <a:pt x="1724" y="126"/>
                  </a:lnTo>
                  <a:lnTo>
                    <a:pt x="1718" y="132"/>
                  </a:lnTo>
                  <a:lnTo>
                    <a:pt x="1712" y="134"/>
                  </a:lnTo>
                  <a:lnTo>
                    <a:pt x="1704" y="136"/>
                  </a:lnTo>
                  <a:lnTo>
                    <a:pt x="1696" y="136"/>
                  </a:lnTo>
                  <a:lnTo>
                    <a:pt x="1696" y="136"/>
                  </a:lnTo>
                  <a:lnTo>
                    <a:pt x="1682" y="134"/>
                  </a:lnTo>
                  <a:lnTo>
                    <a:pt x="1670" y="130"/>
                  </a:lnTo>
                  <a:lnTo>
                    <a:pt x="1670" y="130"/>
                  </a:lnTo>
                  <a:lnTo>
                    <a:pt x="1660" y="120"/>
                  </a:lnTo>
                  <a:lnTo>
                    <a:pt x="1654" y="108"/>
                  </a:lnTo>
                  <a:lnTo>
                    <a:pt x="1654" y="108"/>
                  </a:lnTo>
                  <a:lnTo>
                    <a:pt x="1650" y="92"/>
                  </a:lnTo>
                  <a:lnTo>
                    <a:pt x="1648" y="76"/>
                  </a:lnTo>
                  <a:lnTo>
                    <a:pt x="1648" y="76"/>
                  </a:lnTo>
                  <a:lnTo>
                    <a:pt x="1648" y="60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8" y="34"/>
                  </a:lnTo>
                  <a:lnTo>
                    <a:pt x="1668" y="24"/>
                  </a:lnTo>
                  <a:lnTo>
                    <a:pt x="1668" y="24"/>
                  </a:lnTo>
                  <a:lnTo>
                    <a:pt x="1674" y="20"/>
                  </a:lnTo>
                  <a:lnTo>
                    <a:pt x="1682" y="18"/>
                  </a:lnTo>
                  <a:lnTo>
                    <a:pt x="1698" y="16"/>
                  </a:lnTo>
                  <a:lnTo>
                    <a:pt x="1698" y="16"/>
                  </a:lnTo>
                  <a:lnTo>
                    <a:pt x="1710" y="18"/>
                  </a:lnTo>
                  <a:lnTo>
                    <a:pt x="1722" y="24"/>
                  </a:lnTo>
                  <a:lnTo>
                    <a:pt x="1722" y="24"/>
                  </a:lnTo>
                  <a:lnTo>
                    <a:pt x="1730" y="34"/>
                  </a:lnTo>
                  <a:lnTo>
                    <a:pt x="1738" y="48"/>
                  </a:lnTo>
                  <a:lnTo>
                    <a:pt x="1756" y="42"/>
                  </a:lnTo>
                  <a:lnTo>
                    <a:pt x="1756" y="42"/>
                  </a:lnTo>
                  <a:lnTo>
                    <a:pt x="1752" y="34"/>
                  </a:lnTo>
                  <a:lnTo>
                    <a:pt x="1748" y="24"/>
                  </a:lnTo>
                  <a:lnTo>
                    <a:pt x="1742" y="18"/>
                  </a:lnTo>
                  <a:lnTo>
                    <a:pt x="1736" y="10"/>
                  </a:lnTo>
                  <a:lnTo>
                    <a:pt x="1736" y="10"/>
                  </a:lnTo>
                  <a:lnTo>
                    <a:pt x="1728" y="6"/>
                  </a:lnTo>
                  <a:lnTo>
                    <a:pt x="1718" y="2"/>
                  </a:lnTo>
                  <a:lnTo>
                    <a:pt x="1708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1678" y="2"/>
                  </a:lnTo>
                  <a:lnTo>
                    <a:pt x="1670" y="4"/>
                  </a:lnTo>
                  <a:lnTo>
                    <a:pt x="1662" y="8"/>
                  </a:lnTo>
                  <a:lnTo>
                    <a:pt x="1662" y="8"/>
                  </a:lnTo>
                  <a:lnTo>
                    <a:pt x="1654" y="14"/>
                  </a:lnTo>
                  <a:lnTo>
                    <a:pt x="1648" y="20"/>
                  </a:lnTo>
                  <a:lnTo>
                    <a:pt x="1642" y="26"/>
                  </a:lnTo>
                  <a:lnTo>
                    <a:pt x="1636" y="34"/>
                  </a:lnTo>
                  <a:lnTo>
                    <a:pt x="1636" y="34"/>
                  </a:lnTo>
                  <a:lnTo>
                    <a:pt x="1632" y="44"/>
                  </a:lnTo>
                  <a:lnTo>
                    <a:pt x="1630" y="54"/>
                  </a:lnTo>
                  <a:lnTo>
                    <a:pt x="1628" y="76"/>
                  </a:lnTo>
                  <a:lnTo>
                    <a:pt x="1628" y="76"/>
                  </a:lnTo>
                  <a:lnTo>
                    <a:pt x="1630" y="96"/>
                  </a:lnTo>
                  <a:lnTo>
                    <a:pt x="1636" y="116"/>
                  </a:lnTo>
                  <a:lnTo>
                    <a:pt x="1636" y="116"/>
                  </a:lnTo>
                  <a:lnTo>
                    <a:pt x="1640" y="124"/>
                  </a:lnTo>
                  <a:lnTo>
                    <a:pt x="1644" y="132"/>
                  </a:lnTo>
                  <a:lnTo>
                    <a:pt x="1652" y="138"/>
                  </a:lnTo>
                  <a:lnTo>
                    <a:pt x="1658" y="144"/>
                  </a:lnTo>
                  <a:lnTo>
                    <a:pt x="1658" y="144"/>
                  </a:lnTo>
                  <a:lnTo>
                    <a:pt x="1666" y="148"/>
                  </a:lnTo>
                  <a:lnTo>
                    <a:pt x="1676" y="150"/>
                  </a:lnTo>
                  <a:lnTo>
                    <a:pt x="1686" y="152"/>
                  </a:lnTo>
                  <a:lnTo>
                    <a:pt x="1698" y="154"/>
                  </a:lnTo>
                  <a:lnTo>
                    <a:pt x="1698" y="154"/>
                  </a:lnTo>
                  <a:lnTo>
                    <a:pt x="1708" y="152"/>
                  </a:lnTo>
                  <a:lnTo>
                    <a:pt x="1718" y="150"/>
                  </a:lnTo>
                  <a:lnTo>
                    <a:pt x="1728" y="146"/>
                  </a:lnTo>
                  <a:lnTo>
                    <a:pt x="1736" y="140"/>
                  </a:lnTo>
                  <a:lnTo>
                    <a:pt x="1736" y="140"/>
                  </a:lnTo>
                  <a:lnTo>
                    <a:pt x="1744" y="134"/>
                  </a:lnTo>
                  <a:lnTo>
                    <a:pt x="1750" y="126"/>
                  </a:lnTo>
                  <a:lnTo>
                    <a:pt x="1756" y="116"/>
                  </a:lnTo>
                  <a:lnTo>
                    <a:pt x="1758" y="104"/>
                  </a:lnTo>
                  <a:lnTo>
                    <a:pt x="1740" y="98"/>
                  </a:lnTo>
                  <a:lnTo>
                    <a:pt x="1740" y="98"/>
                  </a:lnTo>
                  <a:lnTo>
                    <a:pt x="1736" y="108"/>
                  </a:lnTo>
                  <a:lnTo>
                    <a:pt x="1734" y="116"/>
                  </a:lnTo>
                  <a:lnTo>
                    <a:pt x="1730" y="122"/>
                  </a:lnTo>
                  <a:lnTo>
                    <a:pt x="1724" y="126"/>
                  </a:lnTo>
                  <a:close/>
                  <a:moveTo>
                    <a:pt x="1548" y="154"/>
                  </a:moveTo>
                  <a:lnTo>
                    <a:pt x="1592" y="0"/>
                  </a:lnTo>
                  <a:lnTo>
                    <a:pt x="1576" y="0"/>
                  </a:lnTo>
                  <a:lnTo>
                    <a:pt x="1534" y="154"/>
                  </a:lnTo>
                  <a:lnTo>
                    <a:pt x="1548" y="154"/>
                  </a:lnTo>
                  <a:close/>
                  <a:moveTo>
                    <a:pt x="1508" y="150"/>
                  </a:moveTo>
                  <a:lnTo>
                    <a:pt x="1508" y="134"/>
                  </a:lnTo>
                  <a:lnTo>
                    <a:pt x="1434" y="134"/>
                  </a:lnTo>
                  <a:lnTo>
                    <a:pt x="1434" y="2"/>
                  </a:lnTo>
                  <a:lnTo>
                    <a:pt x="1414" y="2"/>
                  </a:lnTo>
                  <a:lnTo>
                    <a:pt x="1414" y="150"/>
                  </a:lnTo>
                  <a:lnTo>
                    <a:pt x="1508" y="150"/>
                  </a:lnTo>
                  <a:close/>
                  <a:moveTo>
                    <a:pt x="1388" y="150"/>
                  </a:moveTo>
                  <a:lnTo>
                    <a:pt x="1388" y="134"/>
                  </a:lnTo>
                  <a:lnTo>
                    <a:pt x="1296" y="134"/>
                  </a:lnTo>
                  <a:lnTo>
                    <a:pt x="1296" y="82"/>
                  </a:lnTo>
                  <a:lnTo>
                    <a:pt x="1380" y="82"/>
                  </a:lnTo>
                  <a:lnTo>
                    <a:pt x="1380" y="66"/>
                  </a:lnTo>
                  <a:lnTo>
                    <a:pt x="1296" y="66"/>
                  </a:lnTo>
                  <a:lnTo>
                    <a:pt x="1296" y="20"/>
                  </a:lnTo>
                  <a:lnTo>
                    <a:pt x="1384" y="20"/>
                  </a:lnTo>
                  <a:lnTo>
                    <a:pt x="1384" y="2"/>
                  </a:lnTo>
                  <a:lnTo>
                    <a:pt x="1278" y="2"/>
                  </a:lnTo>
                  <a:lnTo>
                    <a:pt x="1278" y="150"/>
                  </a:lnTo>
                  <a:lnTo>
                    <a:pt x="1388" y="150"/>
                  </a:lnTo>
                  <a:close/>
                  <a:moveTo>
                    <a:pt x="1242" y="2"/>
                  </a:moveTo>
                  <a:lnTo>
                    <a:pt x="1222" y="2"/>
                  </a:lnTo>
                  <a:lnTo>
                    <a:pt x="1222" y="150"/>
                  </a:lnTo>
                  <a:lnTo>
                    <a:pt x="1242" y="150"/>
                  </a:lnTo>
                  <a:lnTo>
                    <a:pt x="1242" y="2"/>
                  </a:lnTo>
                  <a:close/>
                  <a:moveTo>
                    <a:pt x="1150" y="150"/>
                  </a:moveTo>
                  <a:lnTo>
                    <a:pt x="1150" y="20"/>
                  </a:lnTo>
                  <a:lnTo>
                    <a:pt x="1198" y="20"/>
                  </a:lnTo>
                  <a:lnTo>
                    <a:pt x="1198" y="2"/>
                  </a:lnTo>
                  <a:lnTo>
                    <a:pt x="1080" y="2"/>
                  </a:lnTo>
                  <a:lnTo>
                    <a:pt x="1080" y="20"/>
                  </a:lnTo>
                  <a:lnTo>
                    <a:pt x="1130" y="20"/>
                  </a:lnTo>
                  <a:lnTo>
                    <a:pt x="1130" y="150"/>
                  </a:lnTo>
                  <a:lnTo>
                    <a:pt x="1150" y="150"/>
                  </a:lnTo>
                  <a:close/>
                  <a:moveTo>
                    <a:pt x="960" y="150"/>
                  </a:moveTo>
                  <a:lnTo>
                    <a:pt x="960" y="34"/>
                  </a:lnTo>
                  <a:lnTo>
                    <a:pt x="1038" y="150"/>
                  </a:lnTo>
                  <a:lnTo>
                    <a:pt x="1058" y="150"/>
                  </a:lnTo>
                  <a:lnTo>
                    <a:pt x="1058" y="2"/>
                  </a:lnTo>
                  <a:lnTo>
                    <a:pt x="1040" y="2"/>
                  </a:lnTo>
                  <a:lnTo>
                    <a:pt x="1040" y="118"/>
                  </a:lnTo>
                  <a:lnTo>
                    <a:pt x="962" y="2"/>
                  </a:lnTo>
                  <a:lnTo>
                    <a:pt x="942" y="2"/>
                  </a:lnTo>
                  <a:lnTo>
                    <a:pt x="942" y="150"/>
                  </a:lnTo>
                  <a:lnTo>
                    <a:pt x="960" y="150"/>
                  </a:lnTo>
                  <a:close/>
                  <a:moveTo>
                    <a:pt x="914" y="150"/>
                  </a:moveTo>
                  <a:lnTo>
                    <a:pt x="914" y="134"/>
                  </a:lnTo>
                  <a:lnTo>
                    <a:pt x="822" y="134"/>
                  </a:lnTo>
                  <a:lnTo>
                    <a:pt x="822" y="82"/>
                  </a:lnTo>
                  <a:lnTo>
                    <a:pt x="906" y="82"/>
                  </a:lnTo>
                  <a:lnTo>
                    <a:pt x="906" y="66"/>
                  </a:lnTo>
                  <a:lnTo>
                    <a:pt x="822" y="66"/>
                  </a:lnTo>
                  <a:lnTo>
                    <a:pt x="822" y="20"/>
                  </a:lnTo>
                  <a:lnTo>
                    <a:pt x="910" y="20"/>
                  </a:lnTo>
                  <a:lnTo>
                    <a:pt x="910" y="2"/>
                  </a:lnTo>
                  <a:lnTo>
                    <a:pt x="804" y="2"/>
                  </a:lnTo>
                  <a:lnTo>
                    <a:pt x="804" y="150"/>
                  </a:lnTo>
                  <a:lnTo>
                    <a:pt x="914" y="150"/>
                  </a:lnTo>
                  <a:close/>
                  <a:moveTo>
                    <a:pt x="672" y="20"/>
                  </a:moveTo>
                  <a:lnTo>
                    <a:pt x="704" y="20"/>
                  </a:lnTo>
                  <a:lnTo>
                    <a:pt x="704" y="20"/>
                  </a:lnTo>
                  <a:lnTo>
                    <a:pt x="718" y="20"/>
                  </a:lnTo>
                  <a:lnTo>
                    <a:pt x="730" y="22"/>
                  </a:lnTo>
                  <a:lnTo>
                    <a:pt x="730" y="22"/>
                  </a:lnTo>
                  <a:lnTo>
                    <a:pt x="740" y="28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52" y="46"/>
                  </a:lnTo>
                  <a:lnTo>
                    <a:pt x="754" y="54"/>
                  </a:lnTo>
                  <a:lnTo>
                    <a:pt x="756" y="76"/>
                  </a:lnTo>
                  <a:lnTo>
                    <a:pt x="756" y="76"/>
                  </a:lnTo>
                  <a:lnTo>
                    <a:pt x="754" y="90"/>
                  </a:lnTo>
                  <a:lnTo>
                    <a:pt x="752" y="104"/>
                  </a:lnTo>
                  <a:lnTo>
                    <a:pt x="752" y="104"/>
                  </a:lnTo>
                  <a:lnTo>
                    <a:pt x="746" y="114"/>
                  </a:lnTo>
                  <a:lnTo>
                    <a:pt x="740" y="122"/>
                  </a:lnTo>
                  <a:lnTo>
                    <a:pt x="740" y="122"/>
                  </a:lnTo>
                  <a:lnTo>
                    <a:pt x="734" y="128"/>
                  </a:lnTo>
                  <a:lnTo>
                    <a:pt x="728" y="130"/>
                  </a:lnTo>
                  <a:lnTo>
                    <a:pt x="728" y="130"/>
                  </a:lnTo>
                  <a:lnTo>
                    <a:pt x="718" y="132"/>
                  </a:lnTo>
                  <a:lnTo>
                    <a:pt x="704" y="134"/>
                  </a:lnTo>
                  <a:lnTo>
                    <a:pt x="672" y="134"/>
                  </a:lnTo>
                  <a:lnTo>
                    <a:pt x="672" y="20"/>
                  </a:lnTo>
                  <a:close/>
                  <a:moveTo>
                    <a:pt x="706" y="150"/>
                  </a:moveTo>
                  <a:lnTo>
                    <a:pt x="706" y="150"/>
                  </a:lnTo>
                  <a:lnTo>
                    <a:pt x="720" y="150"/>
                  </a:lnTo>
                  <a:lnTo>
                    <a:pt x="730" y="148"/>
                  </a:lnTo>
                  <a:lnTo>
                    <a:pt x="730" y="148"/>
                  </a:lnTo>
                  <a:lnTo>
                    <a:pt x="740" y="146"/>
                  </a:lnTo>
                  <a:lnTo>
                    <a:pt x="748" y="140"/>
                  </a:lnTo>
                  <a:lnTo>
                    <a:pt x="748" y="140"/>
                  </a:lnTo>
                  <a:lnTo>
                    <a:pt x="756" y="136"/>
                  </a:lnTo>
                  <a:lnTo>
                    <a:pt x="762" y="128"/>
                  </a:lnTo>
                  <a:lnTo>
                    <a:pt x="762" y="128"/>
                  </a:lnTo>
                  <a:lnTo>
                    <a:pt x="768" y="118"/>
                  </a:lnTo>
                  <a:lnTo>
                    <a:pt x="772" y="106"/>
                  </a:lnTo>
                  <a:lnTo>
                    <a:pt x="772" y="106"/>
                  </a:lnTo>
                  <a:lnTo>
                    <a:pt x="774" y="92"/>
                  </a:lnTo>
                  <a:lnTo>
                    <a:pt x="776" y="76"/>
                  </a:lnTo>
                  <a:lnTo>
                    <a:pt x="776" y="76"/>
                  </a:lnTo>
                  <a:lnTo>
                    <a:pt x="774" y="56"/>
                  </a:lnTo>
                  <a:lnTo>
                    <a:pt x="770" y="40"/>
                  </a:lnTo>
                  <a:lnTo>
                    <a:pt x="770" y="40"/>
                  </a:lnTo>
                  <a:lnTo>
                    <a:pt x="762" y="26"/>
                  </a:lnTo>
                  <a:lnTo>
                    <a:pt x="752" y="14"/>
                  </a:lnTo>
                  <a:lnTo>
                    <a:pt x="752" y="14"/>
                  </a:lnTo>
                  <a:lnTo>
                    <a:pt x="742" y="8"/>
                  </a:lnTo>
                  <a:lnTo>
                    <a:pt x="730" y="4"/>
                  </a:lnTo>
                  <a:lnTo>
                    <a:pt x="730" y="4"/>
                  </a:lnTo>
                  <a:lnTo>
                    <a:pt x="720" y="2"/>
                  </a:lnTo>
                  <a:lnTo>
                    <a:pt x="704" y="2"/>
                  </a:lnTo>
                  <a:lnTo>
                    <a:pt x="652" y="2"/>
                  </a:lnTo>
                  <a:lnTo>
                    <a:pt x="652" y="150"/>
                  </a:lnTo>
                  <a:lnTo>
                    <a:pt x="706" y="150"/>
                  </a:lnTo>
                  <a:close/>
                  <a:moveTo>
                    <a:pt x="618" y="2"/>
                  </a:moveTo>
                  <a:lnTo>
                    <a:pt x="598" y="2"/>
                  </a:lnTo>
                  <a:lnTo>
                    <a:pt x="598" y="150"/>
                  </a:lnTo>
                  <a:lnTo>
                    <a:pt x="618" y="150"/>
                  </a:lnTo>
                  <a:lnTo>
                    <a:pt x="618" y="2"/>
                  </a:lnTo>
                  <a:close/>
                  <a:moveTo>
                    <a:pt x="488" y="150"/>
                  </a:moveTo>
                  <a:lnTo>
                    <a:pt x="488" y="84"/>
                  </a:lnTo>
                  <a:lnTo>
                    <a:pt x="558" y="84"/>
                  </a:lnTo>
                  <a:lnTo>
                    <a:pt x="558" y="66"/>
                  </a:lnTo>
                  <a:lnTo>
                    <a:pt x="488" y="66"/>
                  </a:lnTo>
                  <a:lnTo>
                    <a:pt x="488" y="20"/>
                  </a:lnTo>
                  <a:lnTo>
                    <a:pt x="570" y="20"/>
                  </a:lnTo>
                  <a:lnTo>
                    <a:pt x="570" y="2"/>
                  </a:lnTo>
                  <a:lnTo>
                    <a:pt x="468" y="2"/>
                  </a:lnTo>
                  <a:lnTo>
                    <a:pt x="468" y="150"/>
                  </a:lnTo>
                  <a:lnTo>
                    <a:pt x="488" y="150"/>
                  </a:lnTo>
                  <a:close/>
                  <a:moveTo>
                    <a:pt x="336" y="150"/>
                  </a:moveTo>
                  <a:lnTo>
                    <a:pt x="336" y="34"/>
                  </a:lnTo>
                  <a:lnTo>
                    <a:pt x="414" y="150"/>
                  </a:lnTo>
                  <a:lnTo>
                    <a:pt x="434" y="150"/>
                  </a:lnTo>
                  <a:lnTo>
                    <a:pt x="434" y="2"/>
                  </a:lnTo>
                  <a:lnTo>
                    <a:pt x="416" y="2"/>
                  </a:lnTo>
                  <a:lnTo>
                    <a:pt x="416" y="118"/>
                  </a:lnTo>
                  <a:lnTo>
                    <a:pt x="338" y="2"/>
                  </a:lnTo>
                  <a:lnTo>
                    <a:pt x="318" y="2"/>
                  </a:lnTo>
                  <a:lnTo>
                    <a:pt x="318" y="150"/>
                  </a:lnTo>
                  <a:lnTo>
                    <a:pt x="336" y="150"/>
                  </a:lnTo>
                  <a:close/>
                  <a:moveTo>
                    <a:pt x="186" y="30"/>
                  </a:moveTo>
                  <a:lnTo>
                    <a:pt x="186" y="30"/>
                  </a:lnTo>
                  <a:lnTo>
                    <a:pt x="194" y="24"/>
                  </a:lnTo>
                  <a:lnTo>
                    <a:pt x="202" y="20"/>
                  </a:lnTo>
                  <a:lnTo>
                    <a:pt x="212" y="18"/>
                  </a:lnTo>
                  <a:lnTo>
                    <a:pt x="222" y="16"/>
                  </a:lnTo>
                  <a:lnTo>
                    <a:pt x="222" y="16"/>
                  </a:lnTo>
                  <a:lnTo>
                    <a:pt x="236" y="18"/>
                  </a:lnTo>
                  <a:lnTo>
                    <a:pt x="248" y="24"/>
                  </a:lnTo>
                  <a:lnTo>
                    <a:pt x="248" y="24"/>
                  </a:lnTo>
                  <a:lnTo>
                    <a:pt x="258" y="32"/>
                  </a:lnTo>
                  <a:lnTo>
                    <a:pt x="266" y="44"/>
                  </a:lnTo>
                  <a:lnTo>
                    <a:pt x="266" y="44"/>
                  </a:lnTo>
                  <a:lnTo>
                    <a:pt x="270" y="60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90"/>
                  </a:lnTo>
                  <a:lnTo>
                    <a:pt x="268" y="102"/>
                  </a:lnTo>
                  <a:lnTo>
                    <a:pt x="264" y="112"/>
                  </a:lnTo>
                  <a:lnTo>
                    <a:pt x="258" y="120"/>
                  </a:lnTo>
                  <a:lnTo>
                    <a:pt x="258" y="120"/>
                  </a:lnTo>
                  <a:lnTo>
                    <a:pt x="250" y="128"/>
                  </a:lnTo>
                  <a:lnTo>
                    <a:pt x="242" y="132"/>
                  </a:lnTo>
                  <a:lnTo>
                    <a:pt x="232" y="136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10" y="136"/>
                  </a:lnTo>
                  <a:lnTo>
                    <a:pt x="200" y="132"/>
                  </a:lnTo>
                  <a:lnTo>
                    <a:pt x="192" y="128"/>
                  </a:lnTo>
                  <a:lnTo>
                    <a:pt x="184" y="122"/>
                  </a:lnTo>
                  <a:lnTo>
                    <a:pt x="184" y="122"/>
                  </a:lnTo>
                  <a:lnTo>
                    <a:pt x="178" y="112"/>
                  </a:lnTo>
                  <a:lnTo>
                    <a:pt x="174" y="102"/>
                  </a:lnTo>
                  <a:lnTo>
                    <a:pt x="172" y="92"/>
                  </a:lnTo>
                  <a:lnTo>
                    <a:pt x="170" y="78"/>
                  </a:lnTo>
                  <a:lnTo>
                    <a:pt x="170" y="78"/>
                  </a:lnTo>
                  <a:lnTo>
                    <a:pt x="172" y="64"/>
                  </a:lnTo>
                  <a:lnTo>
                    <a:pt x="174" y="50"/>
                  </a:lnTo>
                  <a:lnTo>
                    <a:pt x="178" y="40"/>
                  </a:lnTo>
                  <a:lnTo>
                    <a:pt x="186" y="30"/>
                  </a:lnTo>
                  <a:close/>
                  <a:moveTo>
                    <a:pt x="158" y="116"/>
                  </a:moveTo>
                  <a:lnTo>
                    <a:pt x="158" y="116"/>
                  </a:lnTo>
                  <a:lnTo>
                    <a:pt x="164" y="124"/>
                  </a:lnTo>
                  <a:lnTo>
                    <a:pt x="168" y="132"/>
                  </a:lnTo>
                  <a:lnTo>
                    <a:pt x="176" y="138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92" y="148"/>
                  </a:lnTo>
                  <a:lnTo>
                    <a:pt x="202" y="150"/>
                  </a:lnTo>
                  <a:lnTo>
                    <a:pt x="210" y="152"/>
                  </a:lnTo>
                  <a:lnTo>
                    <a:pt x="222" y="154"/>
                  </a:lnTo>
                  <a:lnTo>
                    <a:pt x="222" y="154"/>
                  </a:lnTo>
                  <a:lnTo>
                    <a:pt x="240" y="152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66" y="140"/>
                  </a:lnTo>
                  <a:lnTo>
                    <a:pt x="272" y="132"/>
                  </a:lnTo>
                  <a:lnTo>
                    <a:pt x="278" y="126"/>
                  </a:lnTo>
                  <a:lnTo>
                    <a:pt x="284" y="118"/>
                  </a:lnTo>
                  <a:lnTo>
                    <a:pt x="284" y="118"/>
                  </a:lnTo>
                  <a:lnTo>
                    <a:pt x="288" y="108"/>
                  </a:lnTo>
                  <a:lnTo>
                    <a:pt x="290" y="98"/>
                  </a:lnTo>
                  <a:lnTo>
                    <a:pt x="292" y="88"/>
                  </a:lnTo>
                  <a:lnTo>
                    <a:pt x="292" y="76"/>
                  </a:lnTo>
                  <a:lnTo>
                    <a:pt x="292" y="76"/>
                  </a:lnTo>
                  <a:lnTo>
                    <a:pt x="290" y="56"/>
                  </a:lnTo>
                  <a:lnTo>
                    <a:pt x="288" y="46"/>
                  </a:lnTo>
                  <a:lnTo>
                    <a:pt x="284" y="36"/>
                  </a:lnTo>
                  <a:lnTo>
                    <a:pt x="284" y="36"/>
                  </a:lnTo>
                  <a:lnTo>
                    <a:pt x="278" y="28"/>
                  </a:lnTo>
                  <a:lnTo>
                    <a:pt x="272" y="20"/>
                  </a:lnTo>
                  <a:lnTo>
                    <a:pt x="266" y="14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0" y="4"/>
                  </a:lnTo>
                  <a:lnTo>
                    <a:pt x="240" y="2"/>
                  </a:lnTo>
                  <a:lnTo>
                    <a:pt x="23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6" y="0"/>
                  </a:lnTo>
                  <a:lnTo>
                    <a:pt x="192" y="4"/>
                  </a:lnTo>
                  <a:lnTo>
                    <a:pt x="180" y="12"/>
                  </a:lnTo>
                  <a:lnTo>
                    <a:pt x="170" y="20"/>
                  </a:lnTo>
                  <a:lnTo>
                    <a:pt x="170" y="20"/>
                  </a:lnTo>
                  <a:lnTo>
                    <a:pt x="162" y="32"/>
                  </a:lnTo>
                  <a:lnTo>
                    <a:pt x="154" y="46"/>
                  </a:lnTo>
                  <a:lnTo>
                    <a:pt x="152" y="60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2" y="98"/>
                  </a:lnTo>
                  <a:lnTo>
                    <a:pt x="158" y="116"/>
                  </a:lnTo>
                  <a:close/>
                  <a:moveTo>
                    <a:pt x="96" y="126"/>
                  </a:moveTo>
                  <a:lnTo>
                    <a:pt x="96" y="126"/>
                  </a:lnTo>
                  <a:lnTo>
                    <a:pt x="90" y="132"/>
                  </a:lnTo>
                  <a:lnTo>
                    <a:pt x="84" y="134"/>
                  </a:lnTo>
                  <a:lnTo>
                    <a:pt x="76" y="136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56" y="134"/>
                  </a:lnTo>
                  <a:lnTo>
                    <a:pt x="44" y="130"/>
                  </a:lnTo>
                  <a:lnTo>
                    <a:pt x="44" y="130"/>
                  </a:lnTo>
                  <a:lnTo>
                    <a:pt x="32" y="12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2" y="92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2" y="60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32" y="3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8" y="20"/>
                  </a:lnTo>
                  <a:lnTo>
                    <a:pt x="54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84" y="18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104" y="34"/>
                  </a:lnTo>
                  <a:lnTo>
                    <a:pt x="110" y="48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26" y="3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42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14"/>
                  </a:lnTo>
                  <a:lnTo>
                    <a:pt x="20" y="20"/>
                  </a:lnTo>
                  <a:lnTo>
                    <a:pt x="14" y="2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44"/>
                  </a:lnTo>
                  <a:lnTo>
                    <a:pt x="2" y="5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9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2" y="124"/>
                  </a:lnTo>
                  <a:lnTo>
                    <a:pt x="18" y="132"/>
                  </a:lnTo>
                  <a:lnTo>
                    <a:pt x="24" y="138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8" y="148"/>
                  </a:lnTo>
                  <a:lnTo>
                    <a:pt x="48" y="150"/>
                  </a:lnTo>
                  <a:lnTo>
                    <a:pt x="58" y="152"/>
                  </a:lnTo>
                  <a:lnTo>
                    <a:pt x="70" y="154"/>
                  </a:lnTo>
                  <a:lnTo>
                    <a:pt x="70" y="154"/>
                  </a:lnTo>
                  <a:lnTo>
                    <a:pt x="82" y="152"/>
                  </a:lnTo>
                  <a:lnTo>
                    <a:pt x="92" y="150"/>
                  </a:lnTo>
                  <a:lnTo>
                    <a:pt x="100" y="146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16" y="134"/>
                  </a:lnTo>
                  <a:lnTo>
                    <a:pt x="122" y="126"/>
                  </a:lnTo>
                  <a:lnTo>
                    <a:pt x="128" y="116"/>
                  </a:lnTo>
                  <a:lnTo>
                    <a:pt x="132" y="104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0" y="108"/>
                  </a:lnTo>
                  <a:lnTo>
                    <a:pt x="106" y="116"/>
                  </a:lnTo>
                  <a:lnTo>
                    <a:pt x="102" y="122"/>
                  </a:lnTo>
                  <a:lnTo>
                    <a:pt x="96" y="126"/>
                  </a:lnTo>
                  <a:close/>
                </a:path>
              </a:pathLst>
            </a:custGeom>
            <a:solidFill>
              <a:srgbClr val="1F1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56"/>
            <p:cNvSpPr>
              <a:spLocks/>
            </p:cNvSpPr>
            <p:nvPr userDrawn="1"/>
          </p:nvSpPr>
          <p:spPr bwMode="auto">
            <a:xfrm>
              <a:off x="5862638" y="2255838"/>
              <a:ext cx="146050" cy="234950"/>
            </a:xfrm>
            <a:custGeom>
              <a:avLst/>
              <a:gdLst>
                <a:gd name="T0" fmla="*/ 92 w 92"/>
                <a:gd name="T1" fmla="*/ 148 h 148"/>
                <a:gd name="T2" fmla="*/ 92 w 92"/>
                <a:gd name="T3" fmla="*/ 132 h 148"/>
                <a:gd name="T4" fmla="*/ 20 w 92"/>
                <a:gd name="T5" fmla="*/ 132 h 148"/>
                <a:gd name="T6" fmla="*/ 20 w 92"/>
                <a:gd name="T7" fmla="*/ 0 h 148"/>
                <a:gd name="T8" fmla="*/ 0 w 92"/>
                <a:gd name="T9" fmla="*/ 0 h 148"/>
                <a:gd name="T10" fmla="*/ 0 w 92"/>
                <a:gd name="T11" fmla="*/ 148 h 148"/>
                <a:gd name="T12" fmla="*/ 92 w 92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48">
                  <a:moveTo>
                    <a:pt x="92" y="148"/>
                  </a:moveTo>
                  <a:lnTo>
                    <a:pt x="92" y="132"/>
                  </a:lnTo>
                  <a:lnTo>
                    <a:pt x="20" y="132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92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57"/>
            <p:cNvSpPr>
              <a:spLocks/>
            </p:cNvSpPr>
            <p:nvPr userDrawn="1"/>
          </p:nvSpPr>
          <p:spPr bwMode="auto">
            <a:xfrm>
              <a:off x="5684838" y="2281238"/>
              <a:ext cx="82550" cy="114300"/>
            </a:xfrm>
            <a:custGeom>
              <a:avLst/>
              <a:gdLst>
                <a:gd name="T0" fmla="*/ 16 w 52"/>
                <a:gd name="T1" fmla="*/ 28 h 72"/>
                <a:gd name="T2" fmla="*/ 16 w 52"/>
                <a:gd name="T3" fmla="*/ 28 h 72"/>
                <a:gd name="T4" fmla="*/ 24 w 52"/>
                <a:gd name="T5" fmla="*/ 0 h 72"/>
                <a:gd name="T6" fmla="*/ 24 w 52"/>
                <a:gd name="T7" fmla="*/ 0 h 72"/>
                <a:gd name="T8" fmla="*/ 36 w 52"/>
                <a:gd name="T9" fmla="*/ 30 h 72"/>
                <a:gd name="T10" fmla="*/ 52 w 52"/>
                <a:gd name="T11" fmla="*/ 72 h 72"/>
                <a:gd name="T12" fmla="*/ 0 w 52"/>
                <a:gd name="T13" fmla="*/ 72 h 72"/>
                <a:gd name="T14" fmla="*/ 16 w 52"/>
                <a:gd name="T1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72">
                  <a:moveTo>
                    <a:pt x="16" y="28"/>
                  </a:moveTo>
                  <a:lnTo>
                    <a:pt x="16" y="2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6" y="30"/>
                  </a:lnTo>
                  <a:lnTo>
                    <a:pt x="52" y="72"/>
                  </a:lnTo>
                  <a:lnTo>
                    <a:pt x="0" y="72"/>
                  </a:lnTo>
                  <a:lnTo>
                    <a:pt x="16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58"/>
            <p:cNvSpPr>
              <a:spLocks/>
            </p:cNvSpPr>
            <p:nvPr userDrawn="1"/>
          </p:nvSpPr>
          <p:spPr bwMode="auto">
            <a:xfrm>
              <a:off x="5618163" y="2255838"/>
              <a:ext cx="219075" cy="234950"/>
            </a:xfrm>
            <a:custGeom>
              <a:avLst/>
              <a:gdLst>
                <a:gd name="T0" fmla="*/ 20 w 138"/>
                <a:gd name="T1" fmla="*/ 148 h 148"/>
                <a:gd name="T2" fmla="*/ 36 w 138"/>
                <a:gd name="T3" fmla="*/ 104 h 148"/>
                <a:gd name="T4" fmla="*/ 100 w 138"/>
                <a:gd name="T5" fmla="*/ 104 h 148"/>
                <a:gd name="T6" fmla="*/ 116 w 138"/>
                <a:gd name="T7" fmla="*/ 148 h 148"/>
                <a:gd name="T8" fmla="*/ 138 w 138"/>
                <a:gd name="T9" fmla="*/ 148 h 148"/>
                <a:gd name="T10" fmla="*/ 78 w 138"/>
                <a:gd name="T11" fmla="*/ 0 h 148"/>
                <a:gd name="T12" fmla="*/ 56 w 138"/>
                <a:gd name="T13" fmla="*/ 0 h 148"/>
                <a:gd name="T14" fmla="*/ 0 w 138"/>
                <a:gd name="T15" fmla="*/ 148 h 148"/>
                <a:gd name="T16" fmla="*/ 20 w 138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48">
                  <a:moveTo>
                    <a:pt x="20" y="148"/>
                  </a:moveTo>
                  <a:lnTo>
                    <a:pt x="36" y="104"/>
                  </a:lnTo>
                  <a:lnTo>
                    <a:pt x="100" y="104"/>
                  </a:lnTo>
                  <a:lnTo>
                    <a:pt x="116" y="148"/>
                  </a:lnTo>
                  <a:lnTo>
                    <a:pt x="138" y="148"/>
                  </a:lnTo>
                  <a:lnTo>
                    <a:pt x="78" y="0"/>
                  </a:lnTo>
                  <a:lnTo>
                    <a:pt x="56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Rectangle 59"/>
            <p:cNvSpPr>
              <a:spLocks noChangeArrowheads="1"/>
            </p:cNvSpPr>
            <p:nvPr userDrawn="1"/>
          </p:nvSpPr>
          <p:spPr bwMode="auto">
            <a:xfrm>
              <a:off x="5557838" y="2255838"/>
              <a:ext cx="3175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60"/>
            <p:cNvSpPr>
              <a:spLocks/>
            </p:cNvSpPr>
            <p:nvPr userDrawn="1"/>
          </p:nvSpPr>
          <p:spPr bwMode="auto">
            <a:xfrm>
              <a:off x="5332413" y="2255838"/>
              <a:ext cx="187325" cy="234950"/>
            </a:xfrm>
            <a:custGeom>
              <a:avLst/>
              <a:gdLst>
                <a:gd name="T0" fmla="*/ 68 w 118"/>
                <a:gd name="T1" fmla="*/ 148 h 148"/>
                <a:gd name="T2" fmla="*/ 68 w 118"/>
                <a:gd name="T3" fmla="*/ 18 h 148"/>
                <a:gd name="T4" fmla="*/ 118 w 118"/>
                <a:gd name="T5" fmla="*/ 18 h 148"/>
                <a:gd name="T6" fmla="*/ 118 w 118"/>
                <a:gd name="T7" fmla="*/ 0 h 148"/>
                <a:gd name="T8" fmla="*/ 0 w 118"/>
                <a:gd name="T9" fmla="*/ 0 h 148"/>
                <a:gd name="T10" fmla="*/ 0 w 118"/>
                <a:gd name="T11" fmla="*/ 18 h 148"/>
                <a:gd name="T12" fmla="*/ 50 w 118"/>
                <a:gd name="T13" fmla="*/ 18 h 148"/>
                <a:gd name="T14" fmla="*/ 50 w 118"/>
                <a:gd name="T15" fmla="*/ 148 h 148"/>
                <a:gd name="T16" fmla="*/ 68 w 118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8">
                  <a:moveTo>
                    <a:pt x="68" y="148"/>
                  </a:moveTo>
                  <a:lnTo>
                    <a:pt x="68" y="18"/>
                  </a:lnTo>
                  <a:lnTo>
                    <a:pt x="118" y="18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0" y="18"/>
                  </a:lnTo>
                  <a:lnTo>
                    <a:pt x="50" y="148"/>
                  </a:lnTo>
                  <a:lnTo>
                    <a:pt x="6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61"/>
            <p:cNvSpPr>
              <a:spLocks/>
            </p:cNvSpPr>
            <p:nvPr userDrawn="1"/>
          </p:nvSpPr>
          <p:spPr bwMode="auto">
            <a:xfrm>
              <a:off x="5110163" y="2255838"/>
              <a:ext cx="187325" cy="234950"/>
            </a:xfrm>
            <a:custGeom>
              <a:avLst/>
              <a:gdLst>
                <a:gd name="T0" fmla="*/ 20 w 118"/>
                <a:gd name="T1" fmla="*/ 148 h 148"/>
                <a:gd name="T2" fmla="*/ 20 w 118"/>
                <a:gd name="T3" fmla="*/ 32 h 148"/>
                <a:gd name="T4" fmla="*/ 98 w 118"/>
                <a:gd name="T5" fmla="*/ 148 h 148"/>
                <a:gd name="T6" fmla="*/ 118 w 118"/>
                <a:gd name="T7" fmla="*/ 148 h 148"/>
                <a:gd name="T8" fmla="*/ 118 w 118"/>
                <a:gd name="T9" fmla="*/ 0 h 148"/>
                <a:gd name="T10" fmla="*/ 100 w 118"/>
                <a:gd name="T11" fmla="*/ 0 h 148"/>
                <a:gd name="T12" fmla="*/ 100 w 118"/>
                <a:gd name="T13" fmla="*/ 116 h 148"/>
                <a:gd name="T14" fmla="*/ 20 w 118"/>
                <a:gd name="T15" fmla="*/ 0 h 148"/>
                <a:gd name="T16" fmla="*/ 0 w 118"/>
                <a:gd name="T17" fmla="*/ 0 h 148"/>
                <a:gd name="T18" fmla="*/ 0 w 118"/>
                <a:gd name="T19" fmla="*/ 148 h 148"/>
                <a:gd name="T20" fmla="*/ 20 w 118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48">
                  <a:moveTo>
                    <a:pt x="20" y="148"/>
                  </a:moveTo>
                  <a:lnTo>
                    <a:pt x="20" y="32"/>
                  </a:lnTo>
                  <a:lnTo>
                    <a:pt x="98" y="148"/>
                  </a:lnTo>
                  <a:lnTo>
                    <a:pt x="118" y="14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100" y="11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62"/>
            <p:cNvSpPr>
              <a:spLocks/>
            </p:cNvSpPr>
            <p:nvPr userDrawn="1"/>
          </p:nvSpPr>
          <p:spPr bwMode="auto">
            <a:xfrm>
              <a:off x="4891088" y="2255838"/>
              <a:ext cx="177800" cy="234950"/>
            </a:xfrm>
            <a:custGeom>
              <a:avLst/>
              <a:gdLst>
                <a:gd name="T0" fmla="*/ 112 w 112"/>
                <a:gd name="T1" fmla="*/ 148 h 148"/>
                <a:gd name="T2" fmla="*/ 112 w 112"/>
                <a:gd name="T3" fmla="*/ 132 h 148"/>
                <a:gd name="T4" fmla="*/ 20 w 112"/>
                <a:gd name="T5" fmla="*/ 132 h 148"/>
                <a:gd name="T6" fmla="*/ 20 w 112"/>
                <a:gd name="T7" fmla="*/ 80 h 148"/>
                <a:gd name="T8" fmla="*/ 102 w 112"/>
                <a:gd name="T9" fmla="*/ 80 h 148"/>
                <a:gd name="T10" fmla="*/ 102 w 112"/>
                <a:gd name="T11" fmla="*/ 64 h 148"/>
                <a:gd name="T12" fmla="*/ 20 w 112"/>
                <a:gd name="T13" fmla="*/ 64 h 148"/>
                <a:gd name="T14" fmla="*/ 20 w 112"/>
                <a:gd name="T15" fmla="*/ 18 h 148"/>
                <a:gd name="T16" fmla="*/ 108 w 112"/>
                <a:gd name="T17" fmla="*/ 18 h 148"/>
                <a:gd name="T18" fmla="*/ 108 w 112"/>
                <a:gd name="T19" fmla="*/ 0 h 148"/>
                <a:gd name="T20" fmla="*/ 0 w 112"/>
                <a:gd name="T21" fmla="*/ 0 h 148"/>
                <a:gd name="T22" fmla="*/ 0 w 112"/>
                <a:gd name="T23" fmla="*/ 148 h 148"/>
                <a:gd name="T24" fmla="*/ 112 w 112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48">
                  <a:moveTo>
                    <a:pt x="112" y="148"/>
                  </a:moveTo>
                  <a:lnTo>
                    <a:pt x="112" y="132"/>
                  </a:lnTo>
                  <a:lnTo>
                    <a:pt x="20" y="132"/>
                  </a:lnTo>
                  <a:lnTo>
                    <a:pt x="20" y="80"/>
                  </a:lnTo>
                  <a:lnTo>
                    <a:pt x="102" y="80"/>
                  </a:lnTo>
                  <a:lnTo>
                    <a:pt x="102" y="64"/>
                  </a:lnTo>
                  <a:lnTo>
                    <a:pt x="20" y="64"/>
                  </a:lnTo>
                  <a:lnTo>
                    <a:pt x="20" y="18"/>
                  </a:lnTo>
                  <a:lnTo>
                    <a:pt x="108" y="18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12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63"/>
            <p:cNvSpPr>
              <a:spLocks/>
            </p:cNvSpPr>
            <p:nvPr userDrawn="1"/>
          </p:nvSpPr>
          <p:spPr bwMode="auto">
            <a:xfrm>
              <a:off x="4684713" y="2284413"/>
              <a:ext cx="130175" cy="180975"/>
            </a:xfrm>
            <a:custGeom>
              <a:avLst/>
              <a:gdLst>
                <a:gd name="T0" fmla="*/ 0 w 82"/>
                <a:gd name="T1" fmla="*/ 0 h 114"/>
                <a:gd name="T2" fmla="*/ 32 w 82"/>
                <a:gd name="T3" fmla="*/ 0 h 114"/>
                <a:gd name="T4" fmla="*/ 32 w 82"/>
                <a:gd name="T5" fmla="*/ 0 h 114"/>
                <a:gd name="T6" fmla="*/ 46 w 82"/>
                <a:gd name="T7" fmla="*/ 0 h 114"/>
                <a:gd name="T8" fmla="*/ 56 w 82"/>
                <a:gd name="T9" fmla="*/ 2 h 114"/>
                <a:gd name="T10" fmla="*/ 56 w 82"/>
                <a:gd name="T11" fmla="*/ 2 h 114"/>
                <a:gd name="T12" fmla="*/ 66 w 82"/>
                <a:gd name="T13" fmla="*/ 8 h 114"/>
                <a:gd name="T14" fmla="*/ 76 w 82"/>
                <a:gd name="T15" fmla="*/ 20 h 114"/>
                <a:gd name="T16" fmla="*/ 76 w 82"/>
                <a:gd name="T17" fmla="*/ 20 h 114"/>
                <a:gd name="T18" fmla="*/ 78 w 82"/>
                <a:gd name="T19" fmla="*/ 26 h 114"/>
                <a:gd name="T20" fmla="*/ 80 w 82"/>
                <a:gd name="T21" fmla="*/ 34 h 114"/>
                <a:gd name="T22" fmla="*/ 82 w 82"/>
                <a:gd name="T23" fmla="*/ 56 h 114"/>
                <a:gd name="T24" fmla="*/ 82 w 82"/>
                <a:gd name="T25" fmla="*/ 56 h 114"/>
                <a:gd name="T26" fmla="*/ 82 w 82"/>
                <a:gd name="T27" fmla="*/ 70 h 114"/>
                <a:gd name="T28" fmla="*/ 78 w 82"/>
                <a:gd name="T29" fmla="*/ 84 h 114"/>
                <a:gd name="T30" fmla="*/ 78 w 82"/>
                <a:gd name="T31" fmla="*/ 84 h 114"/>
                <a:gd name="T32" fmla="*/ 74 w 82"/>
                <a:gd name="T33" fmla="*/ 94 h 114"/>
                <a:gd name="T34" fmla="*/ 68 w 82"/>
                <a:gd name="T35" fmla="*/ 102 h 114"/>
                <a:gd name="T36" fmla="*/ 68 w 82"/>
                <a:gd name="T37" fmla="*/ 102 h 114"/>
                <a:gd name="T38" fmla="*/ 62 w 82"/>
                <a:gd name="T39" fmla="*/ 108 h 114"/>
                <a:gd name="T40" fmla="*/ 54 w 82"/>
                <a:gd name="T41" fmla="*/ 110 h 114"/>
                <a:gd name="T42" fmla="*/ 54 w 82"/>
                <a:gd name="T43" fmla="*/ 110 h 114"/>
                <a:gd name="T44" fmla="*/ 44 w 82"/>
                <a:gd name="T45" fmla="*/ 112 h 114"/>
                <a:gd name="T46" fmla="*/ 32 w 82"/>
                <a:gd name="T47" fmla="*/ 114 h 114"/>
                <a:gd name="T48" fmla="*/ 0 w 82"/>
                <a:gd name="T49" fmla="*/ 114 h 114"/>
                <a:gd name="T50" fmla="*/ 0 w 82"/>
                <a:gd name="T5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114">
                  <a:moveTo>
                    <a:pt x="0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8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8" y="26"/>
                  </a:lnTo>
                  <a:lnTo>
                    <a:pt x="80" y="34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70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74" y="9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2" y="108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44" y="112"/>
                  </a:lnTo>
                  <a:lnTo>
                    <a:pt x="32" y="114"/>
                  </a:lnTo>
                  <a:lnTo>
                    <a:pt x="0" y="1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64"/>
            <p:cNvSpPr>
              <a:spLocks/>
            </p:cNvSpPr>
            <p:nvPr userDrawn="1"/>
          </p:nvSpPr>
          <p:spPr bwMode="auto">
            <a:xfrm>
              <a:off x="4652963" y="2255838"/>
              <a:ext cx="196850" cy="234950"/>
            </a:xfrm>
            <a:custGeom>
              <a:avLst/>
              <a:gdLst>
                <a:gd name="T0" fmla="*/ 54 w 124"/>
                <a:gd name="T1" fmla="*/ 148 h 148"/>
                <a:gd name="T2" fmla="*/ 54 w 124"/>
                <a:gd name="T3" fmla="*/ 148 h 148"/>
                <a:gd name="T4" fmla="*/ 66 w 124"/>
                <a:gd name="T5" fmla="*/ 148 h 148"/>
                <a:gd name="T6" fmla="*/ 78 w 124"/>
                <a:gd name="T7" fmla="*/ 146 h 148"/>
                <a:gd name="T8" fmla="*/ 78 w 124"/>
                <a:gd name="T9" fmla="*/ 146 h 148"/>
                <a:gd name="T10" fmla="*/ 88 w 124"/>
                <a:gd name="T11" fmla="*/ 144 h 148"/>
                <a:gd name="T12" fmla="*/ 96 w 124"/>
                <a:gd name="T13" fmla="*/ 138 h 148"/>
                <a:gd name="T14" fmla="*/ 96 w 124"/>
                <a:gd name="T15" fmla="*/ 138 h 148"/>
                <a:gd name="T16" fmla="*/ 102 w 124"/>
                <a:gd name="T17" fmla="*/ 134 h 148"/>
                <a:gd name="T18" fmla="*/ 110 w 124"/>
                <a:gd name="T19" fmla="*/ 126 h 148"/>
                <a:gd name="T20" fmla="*/ 110 w 124"/>
                <a:gd name="T21" fmla="*/ 126 h 148"/>
                <a:gd name="T22" fmla="*/ 114 w 124"/>
                <a:gd name="T23" fmla="*/ 116 h 148"/>
                <a:gd name="T24" fmla="*/ 120 w 124"/>
                <a:gd name="T25" fmla="*/ 104 h 148"/>
                <a:gd name="T26" fmla="*/ 120 w 124"/>
                <a:gd name="T27" fmla="*/ 104 h 148"/>
                <a:gd name="T28" fmla="*/ 122 w 124"/>
                <a:gd name="T29" fmla="*/ 90 h 148"/>
                <a:gd name="T30" fmla="*/ 124 w 124"/>
                <a:gd name="T31" fmla="*/ 74 h 148"/>
                <a:gd name="T32" fmla="*/ 124 w 124"/>
                <a:gd name="T33" fmla="*/ 74 h 148"/>
                <a:gd name="T34" fmla="*/ 122 w 124"/>
                <a:gd name="T35" fmla="*/ 54 h 148"/>
                <a:gd name="T36" fmla="*/ 118 w 124"/>
                <a:gd name="T37" fmla="*/ 38 h 148"/>
                <a:gd name="T38" fmla="*/ 118 w 124"/>
                <a:gd name="T39" fmla="*/ 38 h 148"/>
                <a:gd name="T40" fmla="*/ 110 w 124"/>
                <a:gd name="T41" fmla="*/ 24 h 148"/>
                <a:gd name="T42" fmla="*/ 100 w 124"/>
                <a:gd name="T43" fmla="*/ 12 h 148"/>
                <a:gd name="T44" fmla="*/ 100 w 124"/>
                <a:gd name="T45" fmla="*/ 12 h 148"/>
                <a:gd name="T46" fmla="*/ 90 w 124"/>
                <a:gd name="T47" fmla="*/ 6 h 148"/>
                <a:gd name="T48" fmla="*/ 78 w 124"/>
                <a:gd name="T49" fmla="*/ 2 h 148"/>
                <a:gd name="T50" fmla="*/ 78 w 124"/>
                <a:gd name="T51" fmla="*/ 2 h 148"/>
                <a:gd name="T52" fmla="*/ 66 w 124"/>
                <a:gd name="T53" fmla="*/ 0 h 148"/>
                <a:gd name="T54" fmla="*/ 52 w 124"/>
                <a:gd name="T55" fmla="*/ 0 h 148"/>
                <a:gd name="T56" fmla="*/ 0 w 124"/>
                <a:gd name="T57" fmla="*/ 0 h 148"/>
                <a:gd name="T58" fmla="*/ 0 w 124"/>
                <a:gd name="T59" fmla="*/ 148 h 148"/>
                <a:gd name="T60" fmla="*/ 54 w 124"/>
                <a:gd name="T6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148">
                  <a:moveTo>
                    <a:pt x="54" y="148"/>
                  </a:moveTo>
                  <a:lnTo>
                    <a:pt x="54" y="148"/>
                  </a:lnTo>
                  <a:lnTo>
                    <a:pt x="66" y="148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88" y="144"/>
                  </a:lnTo>
                  <a:lnTo>
                    <a:pt x="96" y="138"/>
                  </a:lnTo>
                  <a:lnTo>
                    <a:pt x="96" y="138"/>
                  </a:lnTo>
                  <a:lnTo>
                    <a:pt x="102" y="134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4" y="116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22" y="90"/>
                  </a:lnTo>
                  <a:lnTo>
                    <a:pt x="124" y="74"/>
                  </a:lnTo>
                  <a:lnTo>
                    <a:pt x="124" y="74"/>
                  </a:lnTo>
                  <a:lnTo>
                    <a:pt x="122" y="54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0" y="24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0" y="6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54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Rectangle 65"/>
            <p:cNvSpPr>
              <a:spLocks noChangeArrowheads="1"/>
            </p:cNvSpPr>
            <p:nvPr userDrawn="1"/>
          </p:nvSpPr>
          <p:spPr bwMode="auto">
            <a:xfrm>
              <a:off x="4567238" y="2255838"/>
              <a:ext cx="3175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66"/>
            <p:cNvSpPr>
              <a:spLocks/>
            </p:cNvSpPr>
            <p:nvPr userDrawn="1"/>
          </p:nvSpPr>
          <p:spPr bwMode="auto">
            <a:xfrm>
              <a:off x="4360863" y="2255838"/>
              <a:ext cx="158750" cy="234950"/>
            </a:xfrm>
            <a:custGeom>
              <a:avLst/>
              <a:gdLst>
                <a:gd name="T0" fmla="*/ 20 w 100"/>
                <a:gd name="T1" fmla="*/ 148 h 148"/>
                <a:gd name="T2" fmla="*/ 20 w 100"/>
                <a:gd name="T3" fmla="*/ 82 h 148"/>
                <a:gd name="T4" fmla="*/ 90 w 100"/>
                <a:gd name="T5" fmla="*/ 82 h 148"/>
                <a:gd name="T6" fmla="*/ 90 w 100"/>
                <a:gd name="T7" fmla="*/ 64 h 148"/>
                <a:gd name="T8" fmla="*/ 20 w 100"/>
                <a:gd name="T9" fmla="*/ 64 h 148"/>
                <a:gd name="T10" fmla="*/ 20 w 100"/>
                <a:gd name="T11" fmla="*/ 18 h 148"/>
                <a:gd name="T12" fmla="*/ 100 w 100"/>
                <a:gd name="T13" fmla="*/ 18 h 148"/>
                <a:gd name="T14" fmla="*/ 100 w 100"/>
                <a:gd name="T15" fmla="*/ 0 h 148"/>
                <a:gd name="T16" fmla="*/ 0 w 100"/>
                <a:gd name="T17" fmla="*/ 0 h 148"/>
                <a:gd name="T18" fmla="*/ 0 w 100"/>
                <a:gd name="T19" fmla="*/ 148 h 148"/>
                <a:gd name="T20" fmla="*/ 20 w 100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48">
                  <a:moveTo>
                    <a:pt x="20" y="148"/>
                  </a:moveTo>
                  <a:lnTo>
                    <a:pt x="20" y="82"/>
                  </a:lnTo>
                  <a:lnTo>
                    <a:pt x="90" y="82"/>
                  </a:lnTo>
                  <a:lnTo>
                    <a:pt x="90" y="64"/>
                  </a:lnTo>
                  <a:lnTo>
                    <a:pt x="20" y="64"/>
                  </a:lnTo>
                  <a:lnTo>
                    <a:pt x="20" y="18"/>
                  </a:lnTo>
                  <a:lnTo>
                    <a:pt x="100" y="18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67"/>
            <p:cNvSpPr>
              <a:spLocks/>
            </p:cNvSpPr>
            <p:nvPr userDrawn="1"/>
          </p:nvSpPr>
          <p:spPr bwMode="auto">
            <a:xfrm>
              <a:off x="4119563" y="2255838"/>
              <a:ext cx="187325" cy="234950"/>
            </a:xfrm>
            <a:custGeom>
              <a:avLst/>
              <a:gdLst>
                <a:gd name="T0" fmla="*/ 20 w 118"/>
                <a:gd name="T1" fmla="*/ 148 h 148"/>
                <a:gd name="T2" fmla="*/ 20 w 118"/>
                <a:gd name="T3" fmla="*/ 32 h 148"/>
                <a:gd name="T4" fmla="*/ 98 w 118"/>
                <a:gd name="T5" fmla="*/ 148 h 148"/>
                <a:gd name="T6" fmla="*/ 118 w 118"/>
                <a:gd name="T7" fmla="*/ 148 h 148"/>
                <a:gd name="T8" fmla="*/ 118 w 118"/>
                <a:gd name="T9" fmla="*/ 0 h 148"/>
                <a:gd name="T10" fmla="*/ 100 w 118"/>
                <a:gd name="T11" fmla="*/ 0 h 148"/>
                <a:gd name="T12" fmla="*/ 100 w 118"/>
                <a:gd name="T13" fmla="*/ 116 h 148"/>
                <a:gd name="T14" fmla="*/ 22 w 118"/>
                <a:gd name="T15" fmla="*/ 0 h 148"/>
                <a:gd name="T16" fmla="*/ 0 w 118"/>
                <a:gd name="T17" fmla="*/ 0 h 148"/>
                <a:gd name="T18" fmla="*/ 0 w 118"/>
                <a:gd name="T19" fmla="*/ 148 h 148"/>
                <a:gd name="T20" fmla="*/ 20 w 118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48">
                  <a:moveTo>
                    <a:pt x="20" y="148"/>
                  </a:moveTo>
                  <a:lnTo>
                    <a:pt x="20" y="32"/>
                  </a:lnTo>
                  <a:lnTo>
                    <a:pt x="98" y="148"/>
                  </a:lnTo>
                  <a:lnTo>
                    <a:pt x="118" y="14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100" y="11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68"/>
            <p:cNvSpPr>
              <a:spLocks/>
            </p:cNvSpPr>
            <p:nvPr userDrawn="1"/>
          </p:nvSpPr>
          <p:spPr bwMode="auto">
            <a:xfrm>
              <a:off x="3887788" y="2278063"/>
              <a:ext cx="161925" cy="190500"/>
            </a:xfrm>
            <a:custGeom>
              <a:avLst/>
              <a:gdLst>
                <a:gd name="T0" fmla="*/ 14 w 102"/>
                <a:gd name="T1" fmla="*/ 14 h 120"/>
                <a:gd name="T2" fmla="*/ 14 w 102"/>
                <a:gd name="T3" fmla="*/ 14 h 120"/>
                <a:gd name="T4" fmla="*/ 22 w 102"/>
                <a:gd name="T5" fmla="*/ 8 h 120"/>
                <a:gd name="T6" fmla="*/ 32 w 102"/>
                <a:gd name="T7" fmla="*/ 4 h 120"/>
                <a:gd name="T8" fmla="*/ 40 w 102"/>
                <a:gd name="T9" fmla="*/ 2 h 120"/>
                <a:gd name="T10" fmla="*/ 50 w 102"/>
                <a:gd name="T11" fmla="*/ 0 h 120"/>
                <a:gd name="T12" fmla="*/ 50 w 102"/>
                <a:gd name="T13" fmla="*/ 0 h 120"/>
                <a:gd name="T14" fmla="*/ 64 w 102"/>
                <a:gd name="T15" fmla="*/ 2 h 120"/>
                <a:gd name="T16" fmla="*/ 78 w 102"/>
                <a:gd name="T17" fmla="*/ 8 h 120"/>
                <a:gd name="T18" fmla="*/ 78 w 102"/>
                <a:gd name="T19" fmla="*/ 8 h 120"/>
                <a:gd name="T20" fmla="*/ 88 w 102"/>
                <a:gd name="T21" fmla="*/ 16 h 120"/>
                <a:gd name="T22" fmla="*/ 96 w 102"/>
                <a:gd name="T23" fmla="*/ 28 h 120"/>
                <a:gd name="T24" fmla="*/ 96 w 102"/>
                <a:gd name="T25" fmla="*/ 28 h 120"/>
                <a:gd name="T26" fmla="*/ 100 w 102"/>
                <a:gd name="T27" fmla="*/ 44 h 120"/>
                <a:gd name="T28" fmla="*/ 102 w 102"/>
                <a:gd name="T29" fmla="*/ 60 h 120"/>
                <a:gd name="T30" fmla="*/ 102 w 102"/>
                <a:gd name="T31" fmla="*/ 60 h 120"/>
                <a:gd name="T32" fmla="*/ 100 w 102"/>
                <a:gd name="T33" fmla="*/ 74 h 120"/>
                <a:gd name="T34" fmla="*/ 98 w 102"/>
                <a:gd name="T35" fmla="*/ 86 h 120"/>
                <a:gd name="T36" fmla="*/ 94 w 102"/>
                <a:gd name="T37" fmla="*/ 96 h 120"/>
                <a:gd name="T38" fmla="*/ 86 w 102"/>
                <a:gd name="T39" fmla="*/ 104 h 120"/>
                <a:gd name="T40" fmla="*/ 86 w 102"/>
                <a:gd name="T41" fmla="*/ 104 h 120"/>
                <a:gd name="T42" fmla="*/ 80 w 102"/>
                <a:gd name="T43" fmla="*/ 112 h 120"/>
                <a:gd name="T44" fmla="*/ 70 w 102"/>
                <a:gd name="T45" fmla="*/ 116 h 120"/>
                <a:gd name="T46" fmla="*/ 60 w 102"/>
                <a:gd name="T47" fmla="*/ 120 h 120"/>
                <a:gd name="T48" fmla="*/ 50 w 102"/>
                <a:gd name="T49" fmla="*/ 120 h 120"/>
                <a:gd name="T50" fmla="*/ 50 w 102"/>
                <a:gd name="T51" fmla="*/ 120 h 120"/>
                <a:gd name="T52" fmla="*/ 40 w 102"/>
                <a:gd name="T53" fmla="*/ 120 h 120"/>
                <a:gd name="T54" fmla="*/ 30 w 102"/>
                <a:gd name="T55" fmla="*/ 116 h 120"/>
                <a:gd name="T56" fmla="*/ 22 w 102"/>
                <a:gd name="T57" fmla="*/ 112 h 120"/>
                <a:gd name="T58" fmla="*/ 14 w 102"/>
                <a:gd name="T59" fmla="*/ 106 h 120"/>
                <a:gd name="T60" fmla="*/ 14 w 102"/>
                <a:gd name="T61" fmla="*/ 106 h 120"/>
                <a:gd name="T62" fmla="*/ 8 w 102"/>
                <a:gd name="T63" fmla="*/ 96 h 120"/>
                <a:gd name="T64" fmla="*/ 4 w 102"/>
                <a:gd name="T65" fmla="*/ 86 h 120"/>
                <a:gd name="T66" fmla="*/ 0 w 102"/>
                <a:gd name="T67" fmla="*/ 76 h 120"/>
                <a:gd name="T68" fmla="*/ 0 w 102"/>
                <a:gd name="T69" fmla="*/ 62 h 120"/>
                <a:gd name="T70" fmla="*/ 0 w 102"/>
                <a:gd name="T71" fmla="*/ 62 h 120"/>
                <a:gd name="T72" fmla="*/ 0 w 102"/>
                <a:gd name="T73" fmla="*/ 48 h 120"/>
                <a:gd name="T74" fmla="*/ 4 w 102"/>
                <a:gd name="T75" fmla="*/ 34 h 120"/>
                <a:gd name="T76" fmla="*/ 8 w 102"/>
                <a:gd name="T77" fmla="*/ 24 h 120"/>
                <a:gd name="T78" fmla="*/ 14 w 102"/>
                <a:gd name="T79" fmla="*/ 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2" h="120">
                  <a:moveTo>
                    <a:pt x="14" y="14"/>
                  </a:moveTo>
                  <a:lnTo>
                    <a:pt x="14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4" y="2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8" y="16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100" y="44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74"/>
                  </a:lnTo>
                  <a:lnTo>
                    <a:pt x="98" y="86"/>
                  </a:lnTo>
                  <a:lnTo>
                    <a:pt x="94" y="96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80" y="112"/>
                  </a:lnTo>
                  <a:lnTo>
                    <a:pt x="70" y="116"/>
                  </a:lnTo>
                  <a:lnTo>
                    <a:pt x="60" y="120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40" y="120"/>
                  </a:lnTo>
                  <a:lnTo>
                    <a:pt x="30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4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69"/>
            <p:cNvSpPr>
              <a:spLocks/>
            </p:cNvSpPr>
            <p:nvPr userDrawn="1"/>
          </p:nvSpPr>
          <p:spPr bwMode="auto">
            <a:xfrm>
              <a:off x="3856038" y="2252663"/>
              <a:ext cx="225425" cy="244475"/>
            </a:xfrm>
            <a:custGeom>
              <a:avLst/>
              <a:gdLst>
                <a:gd name="T0" fmla="*/ 8 w 142"/>
                <a:gd name="T1" fmla="*/ 116 h 154"/>
                <a:gd name="T2" fmla="*/ 8 w 142"/>
                <a:gd name="T3" fmla="*/ 116 h 154"/>
                <a:gd name="T4" fmla="*/ 12 w 142"/>
                <a:gd name="T5" fmla="*/ 124 h 154"/>
                <a:gd name="T6" fmla="*/ 18 w 142"/>
                <a:gd name="T7" fmla="*/ 132 h 154"/>
                <a:gd name="T8" fmla="*/ 26 w 142"/>
                <a:gd name="T9" fmla="*/ 138 h 154"/>
                <a:gd name="T10" fmla="*/ 32 w 142"/>
                <a:gd name="T11" fmla="*/ 144 h 154"/>
                <a:gd name="T12" fmla="*/ 32 w 142"/>
                <a:gd name="T13" fmla="*/ 144 h 154"/>
                <a:gd name="T14" fmla="*/ 42 w 142"/>
                <a:gd name="T15" fmla="*/ 148 h 154"/>
                <a:gd name="T16" fmla="*/ 50 w 142"/>
                <a:gd name="T17" fmla="*/ 150 h 154"/>
                <a:gd name="T18" fmla="*/ 60 w 142"/>
                <a:gd name="T19" fmla="*/ 152 h 154"/>
                <a:gd name="T20" fmla="*/ 70 w 142"/>
                <a:gd name="T21" fmla="*/ 154 h 154"/>
                <a:gd name="T22" fmla="*/ 70 w 142"/>
                <a:gd name="T23" fmla="*/ 154 h 154"/>
                <a:gd name="T24" fmla="*/ 90 w 142"/>
                <a:gd name="T25" fmla="*/ 152 h 154"/>
                <a:gd name="T26" fmla="*/ 106 w 142"/>
                <a:gd name="T27" fmla="*/ 144 h 154"/>
                <a:gd name="T28" fmla="*/ 106 w 142"/>
                <a:gd name="T29" fmla="*/ 144 h 154"/>
                <a:gd name="T30" fmla="*/ 114 w 142"/>
                <a:gd name="T31" fmla="*/ 140 h 154"/>
                <a:gd name="T32" fmla="*/ 122 w 142"/>
                <a:gd name="T33" fmla="*/ 132 h 154"/>
                <a:gd name="T34" fmla="*/ 128 w 142"/>
                <a:gd name="T35" fmla="*/ 126 h 154"/>
                <a:gd name="T36" fmla="*/ 132 w 142"/>
                <a:gd name="T37" fmla="*/ 118 h 154"/>
                <a:gd name="T38" fmla="*/ 132 w 142"/>
                <a:gd name="T39" fmla="*/ 118 h 154"/>
                <a:gd name="T40" fmla="*/ 136 w 142"/>
                <a:gd name="T41" fmla="*/ 108 h 154"/>
                <a:gd name="T42" fmla="*/ 140 w 142"/>
                <a:gd name="T43" fmla="*/ 98 h 154"/>
                <a:gd name="T44" fmla="*/ 142 w 142"/>
                <a:gd name="T45" fmla="*/ 76 h 154"/>
                <a:gd name="T46" fmla="*/ 142 w 142"/>
                <a:gd name="T47" fmla="*/ 76 h 154"/>
                <a:gd name="T48" fmla="*/ 140 w 142"/>
                <a:gd name="T49" fmla="*/ 56 h 154"/>
                <a:gd name="T50" fmla="*/ 136 w 142"/>
                <a:gd name="T51" fmla="*/ 46 h 154"/>
                <a:gd name="T52" fmla="*/ 132 w 142"/>
                <a:gd name="T53" fmla="*/ 36 h 154"/>
                <a:gd name="T54" fmla="*/ 132 w 142"/>
                <a:gd name="T55" fmla="*/ 36 h 154"/>
                <a:gd name="T56" fmla="*/ 128 w 142"/>
                <a:gd name="T57" fmla="*/ 28 h 154"/>
                <a:gd name="T58" fmla="*/ 122 w 142"/>
                <a:gd name="T59" fmla="*/ 20 h 154"/>
                <a:gd name="T60" fmla="*/ 116 w 142"/>
                <a:gd name="T61" fmla="*/ 14 h 154"/>
                <a:gd name="T62" fmla="*/ 108 w 142"/>
                <a:gd name="T63" fmla="*/ 10 h 154"/>
                <a:gd name="T64" fmla="*/ 108 w 142"/>
                <a:gd name="T65" fmla="*/ 10 h 154"/>
                <a:gd name="T66" fmla="*/ 100 w 142"/>
                <a:gd name="T67" fmla="*/ 4 h 154"/>
                <a:gd name="T68" fmla="*/ 90 w 142"/>
                <a:gd name="T69" fmla="*/ 2 h 154"/>
                <a:gd name="T70" fmla="*/ 80 w 142"/>
                <a:gd name="T71" fmla="*/ 0 h 154"/>
                <a:gd name="T72" fmla="*/ 70 w 142"/>
                <a:gd name="T73" fmla="*/ 0 h 154"/>
                <a:gd name="T74" fmla="*/ 70 w 142"/>
                <a:gd name="T75" fmla="*/ 0 h 154"/>
                <a:gd name="T76" fmla="*/ 56 w 142"/>
                <a:gd name="T77" fmla="*/ 0 h 154"/>
                <a:gd name="T78" fmla="*/ 42 w 142"/>
                <a:gd name="T79" fmla="*/ 4 h 154"/>
                <a:gd name="T80" fmla="*/ 30 w 142"/>
                <a:gd name="T81" fmla="*/ 12 h 154"/>
                <a:gd name="T82" fmla="*/ 20 w 142"/>
                <a:gd name="T83" fmla="*/ 20 h 154"/>
                <a:gd name="T84" fmla="*/ 20 w 142"/>
                <a:gd name="T85" fmla="*/ 20 h 154"/>
                <a:gd name="T86" fmla="*/ 10 w 142"/>
                <a:gd name="T87" fmla="*/ 32 h 154"/>
                <a:gd name="T88" fmla="*/ 4 w 142"/>
                <a:gd name="T89" fmla="*/ 46 h 154"/>
                <a:gd name="T90" fmla="*/ 0 w 142"/>
                <a:gd name="T91" fmla="*/ 60 h 154"/>
                <a:gd name="T92" fmla="*/ 0 w 142"/>
                <a:gd name="T93" fmla="*/ 78 h 154"/>
                <a:gd name="T94" fmla="*/ 0 w 142"/>
                <a:gd name="T95" fmla="*/ 78 h 154"/>
                <a:gd name="T96" fmla="*/ 2 w 142"/>
                <a:gd name="T97" fmla="*/ 98 h 154"/>
                <a:gd name="T98" fmla="*/ 8 w 142"/>
                <a:gd name="T99" fmla="*/ 1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54">
                  <a:moveTo>
                    <a:pt x="8" y="116"/>
                  </a:moveTo>
                  <a:lnTo>
                    <a:pt x="8" y="116"/>
                  </a:lnTo>
                  <a:lnTo>
                    <a:pt x="12" y="124"/>
                  </a:lnTo>
                  <a:lnTo>
                    <a:pt x="18" y="132"/>
                  </a:lnTo>
                  <a:lnTo>
                    <a:pt x="26" y="138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42" y="148"/>
                  </a:lnTo>
                  <a:lnTo>
                    <a:pt x="50" y="150"/>
                  </a:lnTo>
                  <a:lnTo>
                    <a:pt x="60" y="152"/>
                  </a:lnTo>
                  <a:lnTo>
                    <a:pt x="70" y="154"/>
                  </a:lnTo>
                  <a:lnTo>
                    <a:pt x="70" y="154"/>
                  </a:lnTo>
                  <a:lnTo>
                    <a:pt x="90" y="152"/>
                  </a:lnTo>
                  <a:lnTo>
                    <a:pt x="106" y="144"/>
                  </a:lnTo>
                  <a:lnTo>
                    <a:pt x="106" y="144"/>
                  </a:lnTo>
                  <a:lnTo>
                    <a:pt x="114" y="140"/>
                  </a:lnTo>
                  <a:lnTo>
                    <a:pt x="122" y="132"/>
                  </a:lnTo>
                  <a:lnTo>
                    <a:pt x="128" y="126"/>
                  </a:lnTo>
                  <a:lnTo>
                    <a:pt x="132" y="118"/>
                  </a:lnTo>
                  <a:lnTo>
                    <a:pt x="132" y="118"/>
                  </a:lnTo>
                  <a:lnTo>
                    <a:pt x="136" y="108"/>
                  </a:lnTo>
                  <a:lnTo>
                    <a:pt x="140" y="98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0" y="56"/>
                  </a:lnTo>
                  <a:lnTo>
                    <a:pt x="136" y="46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28" y="28"/>
                  </a:lnTo>
                  <a:lnTo>
                    <a:pt x="122" y="20"/>
                  </a:lnTo>
                  <a:lnTo>
                    <a:pt x="116" y="14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0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4" y="46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98"/>
                  </a:lnTo>
                  <a:lnTo>
                    <a:pt x="8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70"/>
            <p:cNvSpPr>
              <a:spLocks/>
            </p:cNvSpPr>
            <p:nvPr userDrawn="1"/>
          </p:nvSpPr>
          <p:spPr bwMode="auto">
            <a:xfrm>
              <a:off x="3617913" y="2252663"/>
              <a:ext cx="206375" cy="244475"/>
            </a:xfrm>
            <a:custGeom>
              <a:avLst/>
              <a:gdLst>
                <a:gd name="T0" fmla="*/ 96 w 130"/>
                <a:gd name="T1" fmla="*/ 126 h 154"/>
                <a:gd name="T2" fmla="*/ 84 w 130"/>
                <a:gd name="T3" fmla="*/ 134 h 154"/>
                <a:gd name="T4" fmla="*/ 68 w 130"/>
                <a:gd name="T5" fmla="*/ 136 h 154"/>
                <a:gd name="T6" fmla="*/ 54 w 130"/>
                <a:gd name="T7" fmla="*/ 134 h 154"/>
                <a:gd name="T8" fmla="*/ 42 w 130"/>
                <a:gd name="T9" fmla="*/ 130 h 154"/>
                <a:gd name="T10" fmla="*/ 26 w 130"/>
                <a:gd name="T11" fmla="*/ 108 h 154"/>
                <a:gd name="T12" fmla="*/ 22 w 130"/>
                <a:gd name="T13" fmla="*/ 92 h 154"/>
                <a:gd name="T14" fmla="*/ 20 w 130"/>
                <a:gd name="T15" fmla="*/ 76 h 154"/>
                <a:gd name="T16" fmla="*/ 24 w 130"/>
                <a:gd name="T17" fmla="*/ 46 h 154"/>
                <a:gd name="T18" fmla="*/ 30 w 130"/>
                <a:gd name="T19" fmla="*/ 34 h 154"/>
                <a:gd name="T20" fmla="*/ 40 w 130"/>
                <a:gd name="T21" fmla="*/ 24 h 154"/>
                <a:gd name="T22" fmla="*/ 54 w 130"/>
                <a:gd name="T23" fmla="*/ 18 h 154"/>
                <a:gd name="T24" fmla="*/ 70 w 130"/>
                <a:gd name="T25" fmla="*/ 16 h 154"/>
                <a:gd name="T26" fmla="*/ 94 w 130"/>
                <a:gd name="T27" fmla="*/ 24 h 154"/>
                <a:gd name="T28" fmla="*/ 102 w 130"/>
                <a:gd name="T29" fmla="*/ 34 h 154"/>
                <a:gd name="T30" fmla="*/ 128 w 130"/>
                <a:gd name="T31" fmla="*/ 42 h 154"/>
                <a:gd name="T32" fmla="*/ 124 w 130"/>
                <a:gd name="T33" fmla="*/ 34 h 154"/>
                <a:gd name="T34" fmla="*/ 114 w 130"/>
                <a:gd name="T35" fmla="*/ 18 h 154"/>
                <a:gd name="T36" fmla="*/ 108 w 130"/>
                <a:gd name="T37" fmla="*/ 10 h 154"/>
                <a:gd name="T38" fmla="*/ 90 w 130"/>
                <a:gd name="T39" fmla="*/ 2 h 154"/>
                <a:gd name="T40" fmla="*/ 70 w 130"/>
                <a:gd name="T41" fmla="*/ 0 h 154"/>
                <a:gd name="T42" fmla="*/ 50 w 130"/>
                <a:gd name="T43" fmla="*/ 2 h 154"/>
                <a:gd name="T44" fmla="*/ 34 w 130"/>
                <a:gd name="T45" fmla="*/ 8 h 154"/>
                <a:gd name="T46" fmla="*/ 26 w 130"/>
                <a:gd name="T47" fmla="*/ 14 h 154"/>
                <a:gd name="T48" fmla="*/ 14 w 130"/>
                <a:gd name="T49" fmla="*/ 26 h 154"/>
                <a:gd name="T50" fmla="*/ 8 w 130"/>
                <a:gd name="T51" fmla="*/ 34 h 154"/>
                <a:gd name="T52" fmla="*/ 2 w 130"/>
                <a:gd name="T53" fmla="*/ 54 h 154"/>
                <a:gd name="T54" fmla="*/ 0 w 130"/>
                <a:gd name="T55" fmla="*/ 76 h 154"/>
                <a:gd name="T56" fmla="*/ 8 w 130"/>
                <a:gd name="T57" fmla="*/ 116 h 154"/>
                <a:gd name="T58" fmla="*/ 12 w 130"/>
                <a:gd name="T59" fmla="*/ 124 h 154"/>
                <a:gd name="T60" fmla="*/ 24 w 130"/>
                <a:gd name="T61" fmla="*/ 138 h 154"/>
                <a:gd name="T62" fmla="*/ 30 w 130"/>
                <a:gd name="T63" fmla="*/ 144 h 154"/>
                <a:gd name="T64" fmla="*/ 48 w 130"/>
                <a:gd name="T65" fmla="*/ 150 h 154"/>
                <a:gd name="T66" fmla="*/ 70 w 130"/>
                <a:gd name="T67" fmla="*/ 154 h 154"/>
                <a:gd name="T68" fmla="*/ 80 w 130"/>
                <a:gd name="T69" fmla="*/ 152 h 154"/>
                <a:gd name="T70" fmla="*/ 100 w 130"/>
                <a:gd name="T71" fmla="*/ 146 h 154"/>
                <a:gd name="T72" fmla="*/ 108 w 130"/>
                <a:gd name="T73" fmla="*/ 140 h 154"/>
                <a:gd name="T74" fmla="*/ 122 w 130"/>
                <a:gd name="T75" fmla="*/ 126 h 154"/>
                <a:gd name="T76" fmla="*/ 130 w 130"/>
                <a:gd name="T77" fmla="*/ 104 h 154"/>
                <a:gd name="T78" fmla="*/ 112 w 130"/>
                <a:gd name="T79" fmla="*/ 98 h 154"/>
                <a:gd name="T80" fmla="*/ 106 w 130"/>
                <a:gd name="T81" fmla="*/ 116 h 154"/>
                <a:gd name="T82" fmla="*/ 96 w 130"/>
                <a:gd name="T83" fmla="*/ 12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" h="154">
                  <a:moveTo>
                    <a:pt x="96" y="126"/>
                  </a:moveTo>
                  <a:lnTo>
                    <a:pt x="96" y="126"/>
                  </a:lnTo>
                  <a:lnTo>
                    <a:pt x="90" y="132"/>
                  </a:lnTo>
                  <a:lnTo>
                    <a:pt x="84" y="134"/>
                  </a:lnTo>
                  <a:lnTo>
                    <a:pt x="76" y="136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54" y="134"/>
                  </a:lnTo>
                  <a:lnTo>
                    <a:pt x="42" y="130"/>
                  </a:lnTo>
                  <a:lnTo>
                    <a:pt x="42" y="130"/>
                  </a:lnTo>
                  <a:lnTo>
                    <a:pt x="32" y="12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2" y="92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60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30" y="3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6" y="20"/>
                  </a:lnTo>
                  <a:lnTo>
                    <a:pt x="54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82" y="18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102" y="34"/>
                  </a:lnTo>
                  <a:lnTo>
                    <a:pt x="110" y="48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4" y="3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0" y="2"/>
                  </a:lnTo>
                  <a:lnTo>
                    <a:pt x="42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14"/>
                  </a:lnTo>
                  <a:lnTo>
                    <a:pt x="20" y="20"/>
                  </a:lnTo>
                  <a:lnTo>
                    <a:pt x="14" y="2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44"/>
                  </a:lnTo>
                  <a:lnTo>
                    <a:pt x="2" y="5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9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2" y="124"/>
                  </a:lnTo>
                  <a:lnTo>
                    <a:pt x="16" y="132"/>
                  </a:lnTo>
                  <a:lnTo>
                    <a:pt x="24" y="138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8" y="148"/>
                  </a:lnTo>
                  <a:lnTo>
                    <a:pt x="48" y="150"/>
                  </a:lnTo>
                  <a:lnTo>
                    <a:pt x="58" y="152"/>
                  </a:lnTo>
                  <a:lnTo>
                    <a:pt x="70" y="154"/>
                  </a:lnTo>
                  <a:lnTo>
                    <a:pt x="70" y="154"/>
                  </a:lnTo>
                  <a:lnTo>
                    <a:pt x="80" y="152"/>
                  </a:lnTo>
                  <a:lnTo>
                    <a:pt x="90" y="150"/>
                  </a:lnTo>
                  <a:lnTo>
                    <a:pt x="100" y="146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16" y="134"/>
                  </a:lnTo>
                  <a:lnTo>
                    <a:pt x="122" y="126"/>
                  </a:lnTo>
                  <a:lnTo>
                    <a:pt x="128" y="116"/>
                  </a:lnTo>
                  <a:lnTo>
                    <a:pt x="130" y="104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08" y="108"/>
                  </a:lnTo>
                  <a:lnTo>
                    <a:pt x="106" y="116"/>
                  </a:lnTo>
                  <a:lnTo>
                    <a:pt x="102" y="122"/>
                  </a:lnTo>
                  <a:lnTo>
                    <a:pt x="96" y="1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71"/>
            <p:cNvSpPr>
              <a:spLocks/>
            </p:cNvSpPr>
            <p:nvPr userDrawn="1"/>
          </p:nvSpPr>
          <p:spPr bwMode="auto">
            <a:xfrm>
              <a:off x="3468688" y="2252663"/>
              <a:ext cx="92075" cy="244475"/>
            </a:xfrm>
            <a:custGeom>
              <a:avLst/>
              <a:gdLst>
                <a:gd name="T0" fmla="*/ 14 w 58"/>
                <a:gd name="T1" fmla="*/ 154 h 154"/>
                <a:gd name="T2" fmla="*/ 58 w 58"/>
                <a:gd name="T3" fmla="*/ 0 h 154"/>
                <a:gd name="T4" fmla="*/ 42 w 58"/>
                <a:gd name="T5" fmla="*/ 0 h 154"/>
                <a:gd name="T6" fmla="*/ 0 w 58"/>
                <a:gd name="T7" fmla="*/ 154 h 154"/>
                <a:gd name="T8" fmla="*/ 14 w 58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4">
                  <a:moveTo>
                    <a:pt x="14" y="154"/>
                  </a:moveTo>
                  <a:lnTo>
                    <a:pt x="58" y="0"/>
                  </a:lnTo>
                  <a:lnTo>
                    <a:pt x="42" y="0"/>
                  </a:lnTo>
                  <a:lnTo>
                    <a:pt x="0" y="154"/>
                  </a:lnTo>
                  <a:lnTo>
                    <a:pt x="14" y="1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72"/>
            <p:cNvSpPr>
              <a:spLocks/>
            </p:cNvSpPr>
            <p:nvPr userDrawn="1"/>
          </p:nvSpPr>
          <p:spPr bwMode="auto">
            <a:xfrm>
              <a:off x="3278188" y="2255838"/>
              <a:ext cx="149225" cy="234950"/>
            </a:xfrm>
            <a:custGeom>
              <a:avLst/>
              <a:gdLst>
                <a:gd name="T0" fmla="*/ 94 w 94"/>
                <a:gd name="T1" fmla="*/ 148 h 148"/>
                <a:gd name="T2" fmla="*/ 94 w 94"/>
                <a:gd name="T3" fmla="*/ 132 h 148"/>
                <a:gd name="T4" fmla="*/ 20 w 94"/>
                <a:gd name="T5" fmla="*/ 132 h 148"/>
                <a:gd name="T6" fmla="*/ 20 w 94"/>
                <a:gd name="T7" fmla="*/ 0 h 148"/>
                <a:gd name="T8" fmla="*/ 0 w 94"/>
                <a:gd name="T9" fmla="*/ 0 h 148"/>
                <a:gd name="T10" fmla="*/ 0 w 94"/>
                <a:gd name="T11" fmla="*/ 148 h 148"/>
                <a:gd name="T12" fmla="*/ 94 w 94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8">
                  <a:moveTo>
                    <a:pt x="94" y="148"/>
                  </a:moveTo>
                  <a:lnTo>
                    <a:pt x="94" y="132"/>
                  </a:lnTo>
                  <a:lnTo>
                    <a:pt x="20" y="132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94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73"/>
            <p:cNvSpPr>
              <a:spLocks/>
            </p:cNvSpPr>
            <p:nvPr userDrawn="1"/>
          </p:nvSpPr>
          <p:spPr bwMode="auto">
            <a:xfrm>
              <a:off x="3062288" y="2255838"/>
              <a:ext cx="174625" cy="234950"/>
            </a:xfrm>
            <a:custGeom>
              <a:avLst/>
              <a:gdLst>
                <a:gd name="T0" fmla="*/ 110 w 110"/>
                <a:gd name="T1" fmla="*/ 148 h 148"/>
                <a:gd name="T2" fmla="*/ 110 w 110"/>
                <a:gd name="T3" fmla="*/ 132 h 148"/>
                <a:gd name="T4" fmla="*/ 18 w 110"/>
                <a:gd name="T5" fmla="*/ 132 h 148"/>
                <a:gd name="T6" fmla="*/ 18 w 110"/>
                <a:gd name="T7" fmla="*/ 80 h 148"/>
                <a:gd name="T8" fmla="*/ 102 w 110"/>
                <a:gd name="T9" fmla="*/ 80 h 148"/>
                <a:gd name="T10" fmla="*/ 102 w 110"/>
                <a:gd name="T11" fmla="*/ 64 h 148"/>
                <a:gd name="T12" fmla="*/ 18 w 110"/>
                <a:gd name="T13" fmla="*/ 64 h 148"/>
                <a:gd name="T14" fmla="*/ 18 w 110"/>
                <a:gd name="T15" fmla="*/ 18 h 148"/>
                <a:gd name="T16" fmla="*/ 106 w 110"/>
                <a:gd name="T17" fmla="*/ 18 h 148"/>
                <a:gd name="T18" fmla="*/ 106 w 110"/>
                <a:gd name="T19" fmla="*/ 0 h 148"/>
                <a:gd name="T20" fmla="*/ 0 w 110"/>
                <a:gd name="T21" fmla="*/ 0 h 148"/>
                <a:gd name="T22" fmla="*/ 0 w 110"/>
                <a:gd name="T23" fmla="*/ 148 h 148"/>
                <a:gd name="T24" fmla="*/ 110 w 110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48">
                  <a:moveTo>
                    <a:pt x="110" y="148"/>
                  </a:moveTo>
                  <a:lnTo>
                    <a:pt x="110" y="132"/>
                  </a:lnTo>
                  <a:lnTo>
                    <a:pt x="18" y="132"/>
                  </a:lnTo>
                  <a:lnTo>
                    <a:pt x="18" y="80"/>
                  </a:lnTo>
                  <a:lnTo>
                    <a:pt x="102" y="80"/>
                  </a:lnTo>
                  <a:lnTo>
                    <a:pt x="102" y="64"/>
                  </a:lnTo>
                  <a:lnTo>
                    <a:pt x="18" y="64"/>
                  </a:lnTo>
                  <a:lnTo>
                    <a:pt x="18" y="18"/>
                  </a:lnTo>
                  <a:lnTo>
                    <a:pt x="106" y="18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1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Rectangle 74"/>
            <p:cNvSpPr>
              <a:spLocks noChangeArrowheads="1"/>
            </p:cNvSpPr>
            <p:nvPr userDrawn="1"/>
          </p:nvSpPr>
          <p:spPr bwMode="auto">
            <a:xfrm>
              <a:off x="2973388" y="2255838"/>
              <a:ext cx="3175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75"/>
            <p:cNvSpPr>
              <a:spLocks/>
            </p:cNvSpPr>
            <p:nvPr userDrawn="1"/>
          </p:nvSpPr>
          <p:spPr bwMode="auto">
            <a:xfrm>
              <a:off x="2747963" y="2255838"/>
              <a:ext cx="187325" cy="234950"/>
            </a:xfrm>
            <a:custGeom>
              <a:avLst/>
              <a:gdLst>
                <a:gd name="T0" fmla="*/ 70 w 118"/>
                <a:gd name="T1" fmla="*/ 148 h 148"/>
                <a:gd name="T2" fmla="*/ 70 w 118"/>
                <a:gd name="T3" fmla="*/ 18 h 148"/>
                <a:gd name="T4" fmla="*/ 118 w 118"/>
                <a:gd name="T5" fmla="*/ 18 h 148"/>
                <a:gd name="T6" fmla="*/ 118 w 118"/>
                <a:gd name="T7" fmla="*/ 0 h 148"/>
                <a:gd name="T8" fmla="*/ 0 w 118"/>
                <a:gd name="T9" fmla="*/ 0 h 148"/>
                <a:gd name="T10" fmla="*/ 0 w 118"/>
                <a:gd name="T11" fmla="*/ 18 h 148"/>
                <a:gd name="T12" fmla="*/ 50 w 118"/>
                <a:gd name="T13" fmla="*/ 18 h 148"/>
                <a:gd name="T14" fmla="*/ 50 w 118"/>
                <a:gd name="T15" fmla="*/ 148 h 148"/>
                <a:gd name="T16" fmla="*/ 70 w 118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8">
                  <a:moveTo>
                    <a:pt x="70" y="148"/>
                  </a:moveTo>
                  <a:lnTo>
                    <a:pt x="70" y="18"/>
                  </a:lnTo>
                  <a:lnTo>
                    <a:pt x="118" y="18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0" y="18"/>
                  </a:lnTo>
                  <a:lnTo>
                    <a:pt x="50" y="148"/>
                  </a:lnTo>
                  <a:lnTo>
                    <a:pt x="7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76"/>
            <p:cNvSpPr>
              <a:spLocks/>
            </p:cNvSpPr>
            <p:nvPr userDrawn="1"/>
          </p:nvSpPr>
          <p:spPr bwMode="auto">
            <a:xfrm>
              <a:off x="2528888" y="2255838"/>
              <a:ext cx="184150" cy="234950"/>
            </a:xfrm>
            <a:custGeom>
              <a:avLst/>
              <a:gdLst>
                <a:gd name="T0" fmla="*/ 18 w 116"/>
                <a:gd name="T1" fmla="*/ 148 h 148"/>
                <a:gd name="T2" fmla="*/ 18 w 116"/>
                <a:gd name="T3" fmla="*/ 32 h 148"/>
                <a:gd name="T4" fmla="*/ 96 w 116"/>
                <a:gd name="T5" fmla="*/ 148 h 148"/>
                <a:gd name="T6" fmla="*/ 116 w 116"/>
                <a:gd name="T7" fmla="*/ 148 h 148"/>
                <a:gd name="T8" fmla="*/ 116 w 116"/>
                <a:gd name="T9" fmla="*/ 0 h 148"/>
                <a:gd name="T10" fmla="*/ 98 w 116"/>
                <a:gd name="T11" fmla="*/ 0 h 148"/>
                <a:gd name="T12" fmla="*/ 98 w 116"/>
                <a:gd name="T13" fmla="*/ 116 h 148"/>
                <a:gd name="T14" fmla="*/ 20 w 116"/>
                <a:gd name="T15" fmla="*/ 0 h 148"/>
                <a:gd name="T16" fmla="*/ 0 w 116"/>
                <a:gd name="T17" fmla="*/ 0 h 148"/>
                <a:gd name="T18" fmla="*/ 0 w 116"/>
                <a:gd name="T19" fmla="*/ 148 h 148"/>
                <a:gd name="T20" fmla="*/ 18 w 116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8">
                  <a:moveTo>
                    <a:pt x="18" y="148"/>
                  </a:moveTo>
                  <a:lnTo>
                    <a:pt x="18" y="32"/>
                  </a:lnTo>
                  <a:lnTo>
                    <a:pt x="96" y="148"/>
                  </a:lnTo>
                  <a:lnTo>
                    <a:pt x="116" y="148"/>
                  </a:lnTo>
                  <a:lnTo>
                    <a:pt x="116" y="0"/>
                  </a:lnTo>
                  <a:lnTo>
                    <a:pt x="98" y="0"/>
                  </a:lnTo>
                  <a:lnTo>
                    <a:pt x="98" y="11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77"/>
            <p:cNvSpPr>
              <a:spLocks/>
            </p:cNvSpPr>
            <p:nvPr userDrawn="1"/>
          </p:nvSpPr>
          <p:spPr bwMode="auto">
            <a:xfrm>
              <a:off x="2309813" y="2255838"/>
              <a:ext cx="174625" cy="234950"/>
            </a:xfrm>
            <a:custGeom>
              <a:avLst/>
              <a:gdLst>
                <a:gd name="T0" fmla="*/ 110 w 110"/>
                <a:gd name="T1" fmla="*/ 148 h 148"/>
                <a:gd name="T2" fmla="*/ 110 w 110"/>
                <a:gd name="T3" fmla="*/ 132 h 148"/>
                <a:gd name="T4" fmla="*/ 18 w 110"/>
                <a:gd name="T5" fmla="*/ 132 h 148"/>
                <a:gd name="T6" fmla="*/ 18 w 110"/>
                <a:gd name="T7" fmla="*/ 80 h 148"/>
                <a:gd name="T8" fmla="*/ 102 w 110"/>
                <a:gd name="T9" fmla="*/ 80 h 148"/>
                <a:gd name="T10" fmla="*/ 102 w 110"/>
                <a:gd name="T11" fmla="*/ 64 h 148"/>
                <a:gd name="T12" fmla="*/ 18 w 110"/>
                <a:gd name="T13" fmla="*/ 64 h 148"/>
                <a:gd name="T14" fmla="*/ 18 w 110"/>
                <a:gd name="T15" fmla="*/ 18 h 148"/>
                <a:gd name="T16" fmla="*/ 106 w 110"/>
                <a:gd name="T17" fmla="*/ 18 h 148"/>
                <a:gd name="T18" fmla="*/ 106 w 110"/>
                <a:gd name="T19" fmla="*/ 0 h 148"/>
                <a:gd name="T20" fmla="*/ 0 w 110"/>
                <a:gd name="T21" fmla="*/ 0 h 148"/>
                <a:gd name="T22" fmla="*/ 0 w 110"/>
                <a:gd name="T23" fmla="*/ 148 h 148"/>
                <a:gd name="T24" fmla="*/ 110 w 110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48">
                  <a:moveTo>
                    <a:pt x="110" y="148"/>
                  </a:moveTo>
                  <a:lnTo>
                    <a:pt x="110" y="132"/>
                  </a:lnTo>
                  <a:lnTo>
                    <a:pt x="18" y="132"/>
                  </a:lnTo>
                  <a:lnTo>
                    <a:pt x="18" y="80"/>
                  </a:lnTo>
                  <a:lnTo>
                    <a:pt x="102" y="80"/>
                  </a:lnTo>
                  <a:lnTo>
                    <a:pt x="102" y="64"/>
                  </a:lnTo>
                  <a:lnTo>
                    <a:pt x="18" y="64"/>
                  </a:lnTo>
                  <a:lnTo>
                    <a:pt x="18" y="18"/>
                  </a:lnTo>
                  <a:lnTo>
                    <a:pt x="106" y="18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1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78"/>
            <p:cNvSpPr>
              <a:spLocks/>
            </p:cNvSpPr>
            <p:nvPr userDrawn="1"/>
          </p:nvSpPr>
          <p:spPr bwMode="auto">
            <a:xfrm>
              <a:off x="2100263" y="2284413"/>
              <a:ext cx="133350" cy="180975"/>
            </a:xfrm>
            <a:custGeom>
              <a:avLst/>
              <a:gdLst>
                <a:gd name="T0" fmla="*/ 0 w 84"/>
                <a:gd name="T1" fmla="*/ 0 h 114"/>
                <a:gd name="T2" fmla="*/ 32 w 84"/>
                <a:gd name="T3" fmla="*/ 0 h 114"/>
                <a:gd name="T4" fmla="*/ 32 w 84"/>
                <a:gd name="T5" fmla="*/ 0 h 114"/>
                <a:gd name="T6" fmla="*/ 46 w 84"/>
                <a:gd name="T7" fmla="*/ 0 h 114"/>
                <a:gd name="T8" fmla="*/ 58 w 84"/>
                <a:gd name="T9" fmla="*/ 2 h 114"/>
                <a:gd name="T10" fmla="*/ 58 w 84"/>
                <a:gd name="T11" fmla="*/ 2 h 114"/>
                <a:gd name="T12" fmla="*/ 68 w 84"/>
                <a:gd name="T13" fmla="*/ 8 h 114"/>
                <a:gd name="T14" fmla="*/ 76 w 84"/>
                <a:gd name="T15" fmla="*/ 20 h 114"/>
                <a:gd name="T16" fmla="*/ 76 w 84"/>
                <a:gd name="T17" fmla="*/ 20 h 114"/>
                <a:gd name="T18" fmla="*/ 80 w 84"/>
                <a:gd name="T19" fmla="*/ 26 h 114"/>
                <a:gd name="T20" fmla="*/ 82 w 84"/>
                <a:gd name="T21" fmla="*/ 34 h 114"/>
                <a:gd name="T22" fmla="*/ 84 w 84"/>
                <a:gd name="T23" fmla="*/ 56 h 114"/>
                <a:gd name="T24" fmla="*/ 84 w 84"/>
                <a:gd name="T25" fmla="*/ 56 h 114"/>
                <a:gd name="T26" fmla="*/ 82 w 84"/>
                <a:gd name="T27" fmla="*/ 70 h 114"/>
                <a:gd name="T28" fmla="*/ 80 w 84"/>
                <a:gd name="T29" fmla="*/ 84 h 114"/>
                <a:gd name="T30" fmla="*/ 80 w 84"/>
                <a:gd name="T31" fmla="*/ 84 h 114"/>
                <a:gd name="T32" fmla="*/ 74 w 84"/>
                <a:gd name="T33" fmla="*/ 94 h 114"/>
                <a:gd name="T34" fmla="*/ 68 w 84"/>
                <a:gd name="T35" fmla="*/ 102 h 114"/>
                <a:gd name="T36" fmla="*/ 68 w 84"/>
                <a:gd name="T37" fmla="*/ 102 h 114"/>
                <a:gd name="T38" fmla="*/ 62 w 84"/>
                <a:gd name="T39" fmla="*/ 108 h 114"/>
                <a:gd name="T40" fmla="*/ 56 w 84"/>
                <a:gd name="T41" fmla="*/ 110 h 114"/>
                <a:gd name="T42" fmla="*/ 56 w 84"/>
                <a:gd name="T43" fmla="*/ 110 h 114"/>
                <a:gd name="T44" fmla="*/ 46 w 84"/>
                <a:gd name="T45" fmla="*/ 112 h 114"/>
                <a:gd name="T46" fmla="*/ 32 w 84"/>
                <a:gd name="T47" fmla="*/ 114 h 114"/>
                <a:gd name="T48" fmla="*/ 0 w 84"/>
                <a:gd name="T49" fmla="*/ 114 h 114"/>
                <a:gd name="T50" fmla="*/ 0 w 84"/>
                <a:gd name="T5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114">
                  <a:moveTo>
                    <a:pt x="0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8" y="8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80" y="26"/>
                  </a:lnTo>
                  <a:lnTo>
                    <a:pt x="82" y="34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2" y="70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74" y="9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2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46" y="112"/>
                  </a:lnTo>
                  <a:lnTo>
                    <a:pt x="32" y="114"/>
                  </a:lnTo>
                  <a:lnTo>
                    <a:pt x="0" y="1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79"/>
            <p:cNvSpPr>
              <a:spLocks/>
            </p:cNvSpPr>
            <p:nvPr userDrawn="1"/>
          </p:nvSpPr>
          <p:spPr bwMode="auto">
            <a:xfrm>
              <a:off x="2068513" y="2255838"/>
              <a:ext cx="196850" cy="234950"/>
            </a:xfrm>
            <a:custGeom>
              <a:avLst/>
              <a:gdLst>
                <a:gd name="T0" fmla="*/ 54 w 124"/>
                <a:gd name="T1" fmla="*/ 148 h 148"/>
                <a:gd name="T2" fmla="*/ 54 w 124"/>
                <a:gd name="T3" fmla="*/ 148 h 148"/>
                <a:gd name="T4" fmla="*/ 68 w 124"/>
                <a:gd name="T5" fmla="*/ 148 h 148"/>
                <a:gd name="T6" fmla="*/ 78 w 124"/>
                <a:gd name="T7" fmla="*/ 146 h 148"/>
                <a:gd name="T8" fmla="*/ 78 w 124"/>
                <a:gd name="T9" fmla="*/ 146 h 148"/>
                <a:gd name="T10" fmla="*/ 88 w 124"/>
                <a:gd name="T11" fmla="*/ 144 h 148"/>
                <a:gd name="T12" fmla="*/ 96 w 124"/>
                <a:gd name="T13" fmla="*/ 138 h 148"/>
                <a:gd name="T14" fmla="*/ 96 w 124"/>
                <a:gd name="T15" fmla="*/ 138 h 148"/>
                <a:gd name="T16" fmla="*/ 104 w 124"/>
                <a:gd name="T17" fmla="*/ 134 h 148"/>
                <a:gd name="T18" fmla="*/ 110 w 124"/>
                <a:gd name="T19" fmla="*/ 126 h 148"/>
                <a:gd name="T20" fmla="*/ 110 w 124"/>
                <a:gd name="T21" fmla="*/ 126 h 148"/>
                <a:gd name="T22" fmla="*/ 116 w 124"/>
                <a:gd name="T23" fmla="*/ 116 h 148"/>
                <a:gd name="T24" fmla="*/ 120 w 124"/>
                <a:gd name="T25" fmla="*/ 104 h 148"/>
                <a:gd name="T26" fmla="*/ 120 w 124"/>
                <a:gd name="T27" fmla="*/ 104 h 148"/>
                <a:gd name="T28" fmla="*/ 122 w 124"/>
                <a:gd name="T29" fmla="*/ 90 h 148"/>
                <a:gd name="T30" fmla="*/ 124 w 124"/>
                <a:gd name="T31" fmla="*/ 74 h 148"/>
                <a:gd name="T32" fmla="*/ 124 w 124"/>
                <a:gd name="T33" fmla="*/ 74 h 148"/>
                <a:gd name="T34" fmla="*/ 122 w 124"/>
                <a:gd name="T35" fmla="*/ 54 h 148"/>
                <a:gd name="T36" fmla="*/ 118 w 124"/>
                <a:gd name="T37" fmla="*/ 38 h 148"/>
                <a:gd name="T38" fmla="*/ 118 w 124"/>
                <a:gd name="T39" fmla="*/ 38 h 148"/>
                <a:gd name="T40" fmla="*/ 110 w 124"/>
                <a:gd name="T41" fmla="*/ 24 h 148"/>
                <a:gd name="T42" fmla="*/ 100 w 124"/>
                <a:gd name="T43" fmla="*/ 12 h 148"/>
                <a:gd name="T44" fmla="*/ 100 w 124"/>
                <a:gd name="T45" fmla="*/ 12 h 148"/>
                <a:gd name="T46" fmla="*/ 90 w 124"/>
                <a:gd name="T47" fmla="*/ 6 h 148"/>
                <a:gd name="T48" fmla="*/ 78 w 124"/>
                <a:gd name="T49" fmla="*/ 2 h 148"/>
                <a:gd name="T50" fmla="*/ 78 w 124"/>
                <a:gd name="T51" fmla="*/ 2 h 148"/>
                <a:gd name="T52" fmla="*/ 68 w 124"/>
                <a:gd name="T53" fmla="*/ 0 h 148"/>
                <a:gd name="T54" fmla="*/ 52 w 124"/>
                <a:gd name="T55" fmla="*/ 0 h 148"/>
                <a:gd name="T56" fmla="*/ 0 w 124"/>
                <a:gd name="T57" fmla="*/ 0 h 148"/>
                <a:gd name="T58" fmla="*/ 0 w 124"/>
                <a:gd name="T59" fmla="*/ 148 h 148"/>
                <a:gd name="T60" fmla="*/ 54 w 124"/>
                <a:gd name="T6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148">
                  <a:moveTo>
                    <a:pt x="54" y="148"/>
                  </a:moveTo>
                  <a:lnTo>
                    <a:pt x="54" y="148"/>
                  </a:lnTo>
                  <a:lnTo>
                    <a:pt x="68" y="148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88" y="144"/>
                  </a:lnTo>
                  <a:lnTo>
                    <a:pt x="96" y="138"/>
                  </a:lnTo>
                  <a:lnTo>
                    <a:pt x="96" y="138"/>
                  </a:lnTo>
                  <a:lnTo>
                    <a:pt x="104" y="134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6" y="116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22" y="90"/>
                  </a:lnTo>
                  <a:lnTo>
                    <a:pt x="124" y="74"/>
                  </a:lnTo>
                  <a:lnTo>
                    <a:pt x="124" y="74"/>
                  </a:lnTo>
                  <a:lnTo>
                    <a:pt x="122" y="54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0" y="24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0" y="6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68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54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Rectangle 80"/>
            <p:cNvSpPr>
              <a:spLocks noChangeArrowheads="1"/>
            </p:cNvSpPr>
            <p:nvPr userDrawn="1"/>
          </p:nvSpPr>
          <p:spPr bwMode="auto">
            <a:xfrm>
              <a:off x="1982788" y="2255838"/>
              <a:ext cx="3175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81"/>
            <p:cNvSpPr>
              <a:spLocks/>
            </p:cNvSpPr>
            <p:nvPr userDrawn="1"/>
          </p:nvSpPr>
          <p:spPr bwMode="auto">
            <a:xfrm>
              <a:off x="1776413" y="2255838"/>
              <a:ext cx="161925" cy="234950"/>
            </a:xfrm>
            <a:custGeom>
              <a:avLst/>
              <a:gdLst>
                <a:gd name="T0" fmla="*/ 20 w 102"/>
                <a:gd name="T1" fmla="*/ 148 h 148"/>
                <a:gd name="T2" fmla="*/ 20 w 102"/>
                <a:gd name="T3" fmla="*/ 82 h 148"/>
                <a:gd name="T4" fmla="*/ 90 w 102"/>
                <a:gd name="T5" fmla="*/ 82 h 148"/>
                <a:gd name="T6" fmla="*/ 90 w 102"/>
                <a:gd name="T7" fmla="*/ 64 h 148"/>
                <a:gd name="T8" fmla="*/ 20 w 102"/>
                <a:gd name="T9" fmla="*/ 64 h 148"/>
                <a:gd name="T10" fmla="*/ 20 w 102"/>
                <a:gd name="T11" fmla="*/ 18 h 148"/>
                <a:gd name="T12" fmla="*/ 102 w 102"/>
                <a:gd name="T13" fmla="*/ 18 h 148"/>
                <a:gd name="T14" fmla="*/ 102 w 102"/>
                <a:gd name="T15" fmla="*/ 0 h 148"/>
                <a:gd name="T16" fmla="*/ 0 w 102"/>
                <a:gd name="T17" fmla="*/ 0 h 148"/>
                <a:gd name="T18" fmla="*/ 0 w 102"/>
                <a:gd name="T19" fmla="*/ 148 h 148"/>
                <a:gd name="T20" fmla="*/ 20 w 102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8">
                  <a:moveTo>
                    <a:pt x="20" y="148"/>
                  </a:moveTo>
                  <a:lnTo>
                    <a:pt x="20" y="82"/>
                  </a:lnTo>
                  <a:lnTo>
                    <a:pt x="90" y="82"/>
                  </a:lnTo>
                  <a:lnTo>
                    <a:pt x="90" y="64"/>
                  </a:lnTo>
                  <a:lnTo>
                    <a:pt x="20" y="64"/>
                  </a:lnTo>
                  <a:lnTo>
                    <a:pt x="20" y="18"/>
                  </a:lnTo>
                  <a:lnTo>
                    <a:pt x="102" y="18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82"/>
            <p:cNvSpPr>
              <a:spLocks/>
            </p:cNvSpPr>
            <p:nvPr userDrawn="1"/>
          </p:nvSpPr>
          <p:spPr bwMode="auto">
            <a:xfrm>
              <a:off x="1538288" y="2255838"/>
              <a:ext cx="184150" cy="234950"/>
            </a:xfrm>
            <a:custGeom>
              <a:avLst/>
              <a:gdLst>
                <a:gd name="T0" fmla="*/ 18 w 116"/>
                <a:gd name="T1" fmla="*/ 148 h 148"/>
                <a:gd name="T2" fmla="*/ 18 w 116"/>
                <a:gd name="T3" fmla="*/ 32 h 148"/>
                <a:gd name="T4" fmla="*/ 96 w 116"/>
                <a:gd name="T5" fmla="*/ 148 h 148"/>
                <a:gd name="T6" fmla="*/ 116 w 116"/>
                <a:gd name="T7" fmla="*/ 148 h 148"/>
                <a:gd name="T8" fmla="*/ 116 w 116"/>
                <a:gd name="T9" fmla="*/ 0 h 148"/>
                <a:gd name="T10" fmla="*/ 98 w 116"/>
                <a:gd name="T11" fmla="*/ 0 h 148"/>
                <a:gd name="T12" fmla="*/ 98 w 116"/>
                <a:gd name="T13" fmla="*/ 116 h 148"/>
                <a:gd name="T14" fmla="*/ 20 w 116"/>
                <a:gd name="T15" fmla="*/ 0 h 148"/>
                <a:gd name="T16" fmla="*/ 0 w 116"/>
                <a:gd name="T17" fmla="*/ 0 h 148"/>
                <a:gd name="T18" fmla="*/ 0 w 116"/>
                <a:gd name="T19" fmla="*/ 148 h 148"/>
                <a:gd name="T20" fmla="*/ 18 w 116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8">
                  <a:moveTo>
                    <a:pt x="18" y="148"/>
                  </a:moveTo>
                  <a:lnTo>
                    <a:pt x="18" y="32"/>
                  </a:lnTo>
                  <a:lnTo>
                    <a:pt x="96" y="148"/>
                  </a:lnTo>
                  <a:lnTo>
                    <a:pt x="116" y="148"/>
                  </a:lnTo>
                  <a:lnTo>
                    <a:pt x="116" y="0"/>
                  </a:lnTo>
                  <a:lnTo>
                    <a:pt x="98" y="0"/>
                  </a:lnTo>
                  <a:lnTo>
                    <a:pt x="98" y="11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18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83"/>
            <p:cNvSpPr>
              <a:spLocks/>
            </p:cNvSpPr>
            <p:nvPr userDrawn="1"/>
          </p:nvSpPr>
          <p:spPr bwMode="auto">
            <a:xfrm>
              <a:off x="1303338" y="2278063"/>
              <a:ext cx="161925" cy="190500"/>
            </a:xfrm>
            <a:custGeom>
              <a:avLst/>
              <a:gdLst>
                <a:gd name="T0" fmla="*/ 16 w 102"/>
                <a:gd name="T1" fmla="*/ 14 h 120"/>
                <a:gd name="T2" fmla="*/ 16 w 102"/>
                <a:gd name="T3" fmla="*/ 14 h 120"/>
                <a:gd name="T4" fmla="*/ 24 w 102"/>
                <a:gd name="T5" fmla="*/ 8 h 120"/>
                <a:gd name="T6" fmla="*/ 32 w 102"/>
                <a:gd name="T7" fmla="*/ 4 h 120"/>
                <a:gd name="T8" fmla="*/ 42 w 102"/>
                <a:gd name="T9" fmla="*/ 2 h 120"/>
                <a:gd name="T10" fmla="*/ 52 w 102"/>
                <a:gd name="T11" fmla="*/ 0 h 120"/>
                <a:gd name="T12" fmla="*/ 52 w 102"/>
                <a:gd name="T13" fmla="*/ 0 h 120"/>
                <a:gd name="T14" fmla="*/ 66 w 102"/>
                <a:gd name="T15" fmla="*/ 2 h 120"/>
                <a:gd name="T16" fmla="*/ 78 w 102"/>
                <a:gd name="T17" fmla="*/ 8 h 120"/>
                <a:gd name="T18" fmla="*/ 78 w 102"/>
                <a:gd name="T19" fmla="*/ 8 h 120"/>
                <a:gd name="T20" fmla="*/ 88 w 102"/>
                <a:gd name="T21" fmla="*/ 16 h 120"/>
                <a:gd name="T22" fmla="*/ 96 w 102"/>
                <a:gd name="T23" fmla="*/ 28 h 120"/>
                <a:gd name="T24" fmla="*/ 96 w 102"/>
                <a:gd name="T25" fmla="*/ 28 h 120"/>
                <a:gd name="T26" fmla="*/ 100 w 102"/>
                <a:gd name="T27" fmla="*/ 44 h 120"/>
                <a:gd name="T28" fmla="*/ 102 w 102"/>
                <a:gd name="T29" fmla="*/ 60 h 120"/>
                <a:gd name="T30" fmla="*/ 102 w 102"/>
                <a:gd name="T31" fmla="*/ 60 h 120"/>
                <a:gd name="T32" fmla="*/ 102 w 102"/>
                <a:gd name="T33" fmla="*/ 74 h 120"/>
                <a:gd name="T34" fmla="*/ 98 w 102"/>
                <a:gd name="T35" fmla="*/ 86 h 120"/>
                <a:gd name="T36" fmla="*/ 94 w 102"/>
                <a:gd name="T37" fmla="*/ 96 h 120"/>
                <a:gd name="T38" fmla="*/ 88 w 102"/>
                <a:gd name="T39" fmla="*/ 104 h 120"/>
                <a:gd name="T40" fmla="*/ 88 w 102"/>
                <a:gd name="T41" fmla="*/ 104 h 120"/>
                <a:gd name="T42" fmla="*/ 80 w 102"/>
                <a:gd name="T43" fmla="*/ 112 h 120"/>
                <a:gd name="T44" fmla="*/ 72 w 102"/>
                <a:gd name="T45" fmla="*/ 116 h 120"/>
                <a:gd name="T46" fmla="*/ 62 w 102"/>
                <a:gd name="T47" fmla="*/ 120 h 120"/>
                <a:gd name="T48" fmla="*/ 50 w 102"/>
                <a:gd name="T49" fmla="*/ 120 h 120"/>
                <a:gd name="T50" fmla="*/ 50 w 102"/>
                <a:gd name="T51" fmla="*/ 120 h 120"/>
                <a:gd name="T52" fmla="*/ 40 w 102"/>
                <a:gd name="T53" fmla="*/ 120 h 120"/>
                <a:gd name="T54" fmla="*/ 30 w 102"/>
                <a:gd name="T55" fmla="*/ 116 h 120"/>
                <a:gd name="T56" fmla="*/ 22 w 102"/>
                <a:gd name="T57" fmla="*/ 112 h 120"/>
                <a:gd name="T58" fmla="*/ 14 w 102"/>
                <a:gd name="T59" fmla="*/ 106 h 120"/>
                <a:gd name="T60" fmla="*/ 14 w 102"/>
                <a:gd name="T61" fmla="*/ 106 h 120"/>
                <a:gd name="T62" fmla="*/ 8 w 102"/>
                <a:gd name="T63" fmla="*/ 96 h 120"/>
                <a:gd name="T64" fmla="*/ 4 w 102"/>
                <a:gd name="T65" fmla="*/ 86 h 120"/>
                <a:gd name="T66" fmla="*/ 2 w 102"/>
                <a:gd name="T67" fmla="*/ 76 h 120"/>
                <a:gd name="T68" fmla="*/ 0 w 102"/>
                <a:gd name="T69" fmla="*/ 62 h 120"/>
                <a:gd name="T70" fmla="*/ 0 w 102"/>
                <a:gd name="T71" fmla="*/ 62 h 120"/>
                <a:gd name="T72" fmla="*/ 2 w 102"/>
                <a:gd name="T73" fmla="*/ 48 h 120"/>
                <a:gd name="T74" fmla="*/ 4 w 102"/>
                <a:gd name="T75" fmla="*/ 34 h 120"/>
                <a:gd name="T76" fmla="*/ 8 w 102"/>
                <a:gd name="T77" fmla="*/ 24 h 120"/>
                <a:gd name="T78" fmla="*/ 16 w 102"/>
                <a:gd name="T79" fmla="*/ 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2" h="120">
                  <a:moveTo>
                    <a:pt x="16" y="14"/>
                  </a:moveTo>
                  <a:lnTo>
                    <a:pt x="16" y="14"/>
                  </a:lnTo>
                  <a:lnTo>
                    <a:pt x="24" y="8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8" y="16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100" y="44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74"/>
                  </a:lnTo>
                  <a:lnTo>
                    <a:pt x="98" y="86"/>
                  </a:lnTo>
                  <a:lnTo>
                    <a:pt x="94" y="96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0" y="112"/>
                  </a:lnTo>
                  <a:lnTo>
                    <a:pt x="72" y="116"/>
                  </a:lnTo>
                  <a:lnTo>
                    <a:pt x="62" y="120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40" y="120"/>
                  </a:lnTo>
                  <a:lnTo>
                    <a:pt x="30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48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6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84"/>
            <p:cNvSpPr>
              <a:spLocks/>
            </p:cNvSpPr>
            <p:nvPr userDrawn="1"/>
          </p:nvSpPr>
          <p:spPr bwMode="auto">
            <a:xfrm>
              <a:off x="1271588" y="2252663"/>
              <a:ext cx="225425" cy="244475"/>
            </a:xfrm>
            <a:custGeom>
              <a:avLst/>
              <a:gdLst>
                <a:gd name="T0" fmla="*/ 8 w 142"/>
                <a:gd name="T1" fmla="*/ 116 h 154"/>
                <a:gd name="T2" fmla="*/ 8 w 142"/>
                <a:gd name="T3" fmla="*/ 116 h 154"/>
                <a:gd name="T4" fmla="*/ 14 w 142"/>
                <a:gd name="T5" fmla="*/ 124 h 154"/>
                <a:gd name="T6" fmla="*/ 18 w 142"/>
                <a:gd name="T7" fmla="*/ 132 h 154"/>
                <a:gd name="T8" fmla="*/ 26 w 142"/>
                <a:gd name="T9" fmla="*/ 138 h 154"/>
                <a:gd name="T10" fmla="*/ 34 w 142"/>
                <a:gd name="T11" fmla="*/ 144 h 154"/>
                <a:gd name="T12" fmla="*/ 34 w 142"/>
                <a:gd name="T13" fmla="*/ 144 h 154"/>
                <a:gd name="T14" fmla="*/ 42 w 142"/>
                <a:gd name="T15" fmla="*/ 148 h 154"/>
                <a:gd name="T16" fmla="*/ 52 w 142"/>
                <a:gd name="T17" fmla="*/ 150 h 154"/>
                <a:gd name="T18" fmla="*/ 60 w 142"/>
                <a:gd name="T19" fmla="*/ 152 h 154"/>
                <a:gd name="T20" fmla="*/ 72 w 142"/>
                <a:gd name="T21" fmla="*/ 154 h 154"/>
                <a:gd name="T22" fmla="*/ 72 w 142"/>
                <a:gd name="T23" fmla="*/ 154 h 154"/>
                <a:gd name="T24" fmla="*/ 90 w 142"/>
                <a:gd name="T25" fmla="*/ 152 h 154"/>
                <a:gd name="T26" fmla="*/ 108 w 142"/>
                <a:gd name="T27" fmla="*/ 144 h 154"/>
                <a:gd name="T28" fmla="*/ 108 w 142"/>
                <a:gd name="T29" fmla="*/ 144 h 154"/>
                <a:gd name="T30" fmla="*/ 116 w 142"/>
                <a:gd name="T31" fmla="*/ 140 h 154"/>
                <a:gd name="T32" fmla="*/ 122 w 142"/>
                <a:gd name="T33" fmla="*/ 132 h 154"/>
                <a:gd name="T34" fmla="*/ 128 w 142"/>
                <a:gd name="T35" fmla="*/ 126 h 154"/>
                <a:gd name="T36" fmla="*/ 134 w 142"/>
                <a:gd name="T37" fmla="*/ 118 h 154"/>
                <a:gd name="T38" fmla="*/ 134 w 142"/>
                <a:gd name="T39" fmla="*/ 118 h 154"/>
                <a:gd name="T40" fmla="*/ 138 w 142"/>
                <a:gd name="T41" fmla="*/ 108 h 154"/>
                <a:gd name="T42" fmla="*/ 140 w 142"/>
                <a:gd name="T43" fmla="*/ 98 h 154"/>
                <a:gd name="T44" fmla="*/ 142 w 142"/>
                <a:gd name="T45" fmla="*/ 88 h 154"/>
                <a:gd name="T46" fmla="*/ 142 w 142"/>
                <a:gd name="T47" fmla="*/ 76 h 154"/>
                <a:gd name="T48" fmla="*/ 142 w 142"/>
                <a:gd name="T49" fmla="*/ 76 h 154"/>
                <a:gd name="T50" fmla="*/ 140 w 142"/>
                <a:gd name="T51" fmla="*/ 56 h 154"/>
                <a:gd name="T52" fmla="*/ 138 w 142"/>
                <a:gd name="T53" fmla="*/ 46 h 154"/>
                <a:gd name="T54" fmla="*/ 134 w 142"/>
                <a:gd name="T55" fmla="*/ 36 h 154"/>
                <a:gd name="T56" fmla="*/ 134 w 142"/>
                <a:gd name="T57" fmla="*/ 36 h 154"/>
                <a:gd name="T58" fmla="*/ 128 w 142"/>
                <a:gd name="T59" fmla="*/ 28 h 154"/>
                <a:gd name="T60" fmla="*/ 122 w 142"/>
                <a:gd name="T61" fmla="*/ 20 h 154"/>
                <a:gd name="T62" fmla="*/ 116 w 142"/>
                <a:gd name="T63" fmla="*/ 14 h 154"/>
                <a:gd name="T64" fmla="*/ 108 w 142"/>
                <a:gd name="T65" fmla="*/ 10 h 154"/>
                <a:gd name="T66" fmla="*/ 108 w 142"/>
                <a:gd name="T67" fmla="*/ 10 h 154"/>
                <a:gd name="T68" fmla="*/ 100 w 142"/>
                <a:gd name="T69" fmla="*/ 4 h 154"/>
                <a:gd name="T70" fmla="*/ 90 w 142"/>
                <a:gd name="T71" fmla="*/ 2 h 154"/>
                <a:gd name="T72" fmla="*/ 82 w 142"/>
                <a:gd name="T73" fmla="*/ 0 h 154"/>
                <a:gd name="T74" fmla="*/ 72 w 142"/>
                <a:gd name="T75" fmla="*/ 0 h 154"/>
                <a:gd name="T76" fmla="*/ 72 w 142"/>
                <a:gd name="T77" fmla="*/ 0 h 154"/>
                <a:gd name="T78" fmla="*/ 56 w 142"/>
                <a:gd name="T79" fmla="*/ 0 h 154"/>
                <a:gd name="T80" fmla="*/ 42 w 142"/>
                <a:gd name="T81" fmla="*/ 4 h 154"/>
                <a:gd name="T82" fmla="*/ 30 w 142"/>
                <a:gd name="T83" fmla="*/ 12 h 154"/>
                <a:gd name="T84" fmla="*/ 20 w 142"/>
                <a:gd name="T85" fmla="*/ 20 h 154"/>
                <a:gd name="T86" fmla="*/ 20 w 142"/>
                <a:gd name="T87" fmla="*/ 20 h 154"/>
                <a:gd name="T88" fmla="*/ 12 w 142"/>
                <a:gd name="T89" fmla="*/ 32 h 154"/>
                <a:gd name="T90" fmla="*/ 4 w 142"/>
                <a:gd name="T91" fmla="*/ 46 h 154"/>
                <a:gd name="T92" fmla="*/ 2 w 142"/>
                <a:gd name="T93" fmla="*/ 60 h 154"/>
                <a:gd name="T94" fmla="*/ 0 w 142"/>
                <a:gd name="T95" fmla="*/ 78 h 154"/>
                <a:gd name="T96" fmla="*/ 0 w 142"/>
                <a:gd name="T97" fmla="*/ 78 h 154"/>
                <a:gd name="T98" fmla="*/ 2 w 142"/>
                <a:gd name="T99" fmla="*/ 98 h 154"/>
                <a:gd name="T100" fmla="*/ 8 w 142"/>
                <a:gd name="T101" fmla="*/ 1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54">
                  <a:moveTo>
                    <a:pt x="8" y="116"/>
                  </a:moveTo>
                  <a:lnTo>
                    <a:pt x="8" y="116"/>
                  </a:lnTo>
                  <a:lnTo>
                    <a:pt x="14" y="124"/>
                  </a:lnTo>
                  <a:lnTo>
                    <a:pt x="18" y="132"/>
                  </a:lnTo>
                  <a:lnTo>
                    <a:pt x="26" y="138"/>
                  </a:lnTo>
                  <a:lnTo>
                    <a:pt x="34" y="144"/>
                  </a:lnTo>
                  <a:lnTo>
                    <a:pt x="34" y="144"/>
                  </a:lnTo>
                  <a:lnTo>
                    <a:pt x="42" y="148"/>
                  </a:lnTo>
                  <a:lnTo>
                    <a:pt x="52" y="150"/>
                  </a:lnTo>
                  <a:lnTo>
                    <a:pt x="60" y="152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90" y="152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6" y="140"/>
                  </a:lnTo>
                  <a:lnTo>
                    <a:pt x="122" y="132"/>
                  </a:lnTo>
                  <a:lnTo>
                    <a:pt x="128" y="126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8" y="108"/>
                  </a:lnTo>
                  <a:lnTo>
                    <a:pt x="140" y="98"/>
                  </a:lnTo>
                  <a:lnTo>
                    <a:pt x="142" y="88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0" y="56"/>
                  </a:lnTo>
                  <a:lnTo>
                    <a:pt x="138" y="4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8" y="28"/>
                  </a:lnTo>
                  <a:lnTo>
                    <a:pt x="122" y="20"/>
                  </a:lnTo>
                  <a:lnTo>
                    <a:pt x="116" y="14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0" y="4"/>
                  </a:lnTo>
                  <a:lnTo>
                    <a:pt x="90" y="2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4" y="46"/>
                  </a:lnTo>
                  <a:lnTo>
                    <a:pt x="2" y="6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98"/>
                  </a:lnTo>
                  <a:lnTo>
                    <a:pt x="8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85"/>
            <p:cNvSpPr>
              <a:spLocks/>
            </p:cNvSpPr>
            <p:nvPr userDrawn="1"/>
          </p:nvSpPr>
          <p:spPr bwMode="auto">
            <a:xfrm>
              <a:off x="1033463" y="2252663"/>
              <a:ext cx="209550" cy="244475"/>
            </a:xfrm>
            <a:custGeom>
              <a:avLst/>
              <a:gdLst>
                <a:gd name="T0" fmla="*/ 96 w 132"/>
                <a:gd name="T1" fmla="*/ 126 h 154"/>
                <a:gd name="T2" fmla="*/ 84 w 132"/>
                <a:gd name="T3" fmla="*/ 134 h 154"/>
                <a:gd name="T4" fmla="*/ 68 w 132"/>
                <a:gd name="T5" fmla="*/ 136 h 154"/>
                <a:gd name="T6" fmla="*/ 56 w 132"/>
                <a:gd name="T7" fmla="*/ 134 h 154"/>
                <a:gd name="T8" fmla="*/ 44 w 132"/>
                <a:gd name="T9" fmla="*/ 130 h 154"/>
                <a:gd name="T10" fmla="*/ 26 w 132"/>
                <a:gd name="T11" fmla="*/ 108 h 154"/>
                <a:gd name="T12" fmla="*/ 22 w 132"/>
                <a:gd name="T13" fmla="*/ 92 h 154"/>
                <a:gd name="T14" fmla="*/ 20 w 132"/>
                <a:gd name="T15" fmla="*/ 76 h 154"/>
                <a:gd name="T16" fmla="*/ 24 w 132"/>
                <a:gd name="T17" fmla="*/ 46 h 154"/>
                <a:gd name="T18" fmla="*/ 32 w 132"/>
                <a:gd name="T19" fmla="*/ 34 h 154"/>
                <a:gd name="T20" fmla="*/ 42 w 132"/>
                <a:gd name="T21" fmla="*/ 24 h 154"/>
                <a:gd name="T22" fmla="*/ 54 w 132"/>
                <a:gd name="T23" fmla="*/ 18 h 154"/>
                <a:gd name="T24" fmla="*/ 70 w 132"/>
                <a:gd name="T25" fmla="*/ 16 h 154"/>
                <a:gd name="T26" fmla="*/ 94 w 132"/>
                <a:gd name="T27" fmla="*/ 24 h 154"/>
                <a:gd name="T28" fmla="*/ 104 w 132"/>
                <a:gd name="T29" fmla="*/ 34 h 154"/>
                <a:gd name="T30" fmla="*/ 130 w 132"/>
                <a:gd name="T31" fmla="*/ 42 h 154"/>
                <a:gd name="T32" fmla="*/ 126 w 132"/>
                <a:gd name="T33" fmla="*/ 34 h 154"/>
                <a:gd name="T34" fmla="*/ 114 w 132"/>
                <a:gd name="T35" fmla="*/ 18 h 154"/>
                <a:gd name="T36" fmla="*/ 108 w 132"/>
                <a:gd name="T37" fmla="*/ 10 h 154"/>
                <a:gd name="T38" fmla="*/ 90 w 132"/>
                <a:gd name="T39" fmla="*/ 2 h 154"/>
                <a:gd name="T40" fmla="*/ 70 w 132"/>
                <a:gd name="T41" fmla="*/ 0 h 154"/>
                <a:gd name="T42" fmla="*/ 52 w 132"/>
                <a:gd name="T43" fmla="*/ 2 h 154"/>
                <a:gd name="T44" fmla="*/ 34 w 132"/>
                <a:gd name="T45" fmla="*/ 8 h 154"/>
                <a:gd name="T46" fmla="*/ 26 w 132"/>
                <a:gd name="T47" fmla="*/ 14 h 154"/>
                <a:gd name="T48" fmla="*/ 14 w 132"/>
                <a:gd name="T49" fmla="*/ 26 h 154"/>
                <a:gd name="T50" fmla="*/ 8 w 132"/>
                <a:gd name="T51" fmla="*/ 34 h 154"/>
                <a:gd name="T52" fmla="*/ 2 w 132"/>
                <a:gd name="T53" fmla="*/ 54 h 154"/>
                <a:gd name="T54" fmla="*/ 0 w 132"/>
                <a:gd name="T55" fmla="*/ 76 h 154"/>
                <a:gd name="T56" fmla="*/ 8 w 132"/>
                <a:gd name="T57" fmla="*/ 116 h 154"/>
                <a:gd name="T58" fmla="*/ 12 w 132"/>
                <a:gd name="T59" fmla="*/ 124 h 154"/>
                <a:gd name="T60" fmla="*/ 24 w 132"/>
                <a:gd name="T61" fmla="*/ 138 h 154"/>
                <a:gd name="T62" fmla="*/ 30 w 132"/>
                <a:gd name="T63" fmla="*/ 144 h 154"/>
                <a:gd name="T64" fmla="*/ 48 w 132"/>
                <a:gd name="T65" fmla="*/ 150 h 154"/>
                <a:gd name="T66" fmla="*/ 70 w 132"/>
                <a:gd name="T67" fmla="*/ 154 h 154"/>
                <a:gd name="T68" fmla="*/ 82 w 132"/>
                <a:gd name="T69" fmla="*/ 152 h 154"/>
                <a:gd name="T70" fmla="*/ 100 w 132"/>
                <a:gd name="T71" fmla="*/ 146 h 154"/>
                <a:gd name="T72" fmla="*/ 110 w 132"/>
                <a:gd name="T73" fmla="*/ 140 h 154"/>
                <a:gd name="T74" fmla="*/ 122 w 132"/>
                <a:gd name="T75" fmla="*/ 126 h 154"/>
                <a:gd name="T76" fmla="*/ 132 w 132"/>
                <a:gd name="T77" fmla="*/ 104 h 154"/>
                <a:gd name="T78" fmla="*/ 112 w 132"/>
                <a:gd name="T79" fmla="*/ 98 h 154"/>
                <a:gd name="T80" fmla="*/ 106 w 132"/>
                <a:gd name="T81" fmla="*/ 116 h 154"/>
                <a:gd name="T82" fmla="*/ 96 w 132"/>
                <a:gd name="T83" fmla="*/ 12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54">
                  <a:moveTo>
                    <a:pt x="96" y="126"/>
                  </a:moveTo>
                  <a:lnTo>
                    <a:pt x="96" y="126"/>
                  </a:lnTo>
                  <a:lnTo>
                    <a:pt x="90" y="132"/>
                  </a:lnTo>
                  <a:lnTo>
                    <a:pt x="84" y="134"/>
                  </a:lnTo>
                  <a:lnTo>
                    <a:pt x="76" y="136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56" y="134"/>
                  </a:lnTo>
                  <a:lnTo>
                    <a:pt x="44" y="130"/>
                  </a:lnTo>
                  <a:lnTo>
                    <a:pt x="44" y="130"/>
                  </a:lnTo>
                  <a:lnTo>
                    <a:pt x="32" y="12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2" y="92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2" y="60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32" y="3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8" y="20"/>
                  </a:lnTo>
                  <a:lnTo>
                    <a:pt x="54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84" y="18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104" y="34"/>
                  </a:lnTo>
                  <a:lnTo>
                    <a:pt x="110" y="48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26" y="3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42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14"/>
                  </a:lnTo>
                  <a:lnTo>
                    <a:pt x="20" y="20"/>
                  </a:lnTo>
                  <a:lnTo>
                    <a:pt x="14" y="2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44"/>
                  </a:lnTo>
                  <a:lnTo>
                    <a:pt x="2" y="5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9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2" y="124"/>
                  </a:lnTo>
                  <a:lnTo>
                    <a:pt x="18" y="132"/>
                  </a:lnTo>
                  <a:lnTo>
                    <a:pt x="24" y="138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8" y="148"/>
                  </a:lnTo>
                  <a:lnTo>
                    <a:pt x="48" y="150"/>
                  </a:lnTo>
                  <a:lnTo>
                    <a:pt x="58" y="152"/>
                  </a:lnTo>
                  <a:lnTo>
                    <a:pt x="70" y="154"/>
                  </a:lnTo>
                  <a:lnTo>
                    <a:pt x="70" y="154"/>
                  </a:lnTo>
                  <a:lnTo>
                    <a:pt x="82" y="152"/>
                  </a:lnTo>
                  <a:lnTo>
                    <a:pt x="92" y="150"/>
                  </a:lnTo>
                  <a:lnTo>
                    <a:pt x="100" y="146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16" y="134"/>
                  </a:lnTo>
                  <a:lnTo>
                    <a:pt x="122" y="126"/>
                  </a:lnTo>
                  <a:lnTo>
                    <a:pt x="128" y="116"/>
                  </a:lnTo>
                  <a:lnTo>
                    <a:pt x="132" y="104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0" y="108"/>
                  </a:lnTo>
                  <a:lnTo>
                    <a:pt x="106" y="116"/>
                  </a:lnTo>
                  <a:lnTo>
                    <a:pt x="102" y="122"/>
                  </a:lnTo>
                  <a:lnTo>
                    <a:pt x="96" y="1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116" name="Connecteur droit 115"/>
          <p:cNvCxnSpPr/>
          <p:nvPr/>
        </p:nvCxnSpPr>
        <p:spPr>
          <a:xfrm>
            <a:off x="4774615" y="9537834"/>
            <a:ext cx="0" cy="17706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889832" y="9532741"/>
            <a:ext cx="0" cy="17706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23"/>
          <p:cNvSpPr txBox="1">
            <a:spLocks noChangeArrowheads="1"/>
          </p:cNvSpPr>
          <p:nvPr/>
        </p:nvSpPr>
        <p:spPr bwMode="auto">
          <a:xfrm>
            <a:off x="959506" y="9552610"/>
            <a:ext cx="548885" cy="1770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600" b="0" cap="all" baseline="0" dirty="0" smtClean="0">
                <a:latin typeface="Arial" panose="020B0604020202020204" pitchFamily="34" charset="0"/>
              </a:rPr>
              <a:t>date</a:t>
            </a:r>
            <a:endParaRPr lang="en-GB" sz="600" b="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9" name="Connecteur droit 118"/>
          <p:cNvCxnSpPr/>
          <p:nvPr/>
        </p:nvCxnSpPr>
        <p:spPr>
          <a:xfrm>
            <a:off x="889832" y="9532741"/>
            <a:ext cx="0" cy="17706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433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chemeClr val="accent1"/>
      </a:buClr>
      <a:buFont typeface="Wingdings" pitchFamily="2" charset="2"/>
      <a:defRPr sz="600" kern="1200">
        <a:solidFill>
          <a:schemeClr val="tx1"/>
        </a:solidFill>
        <a:latin typeface="Arial" pitchFamily="-28" charset="0"/>
        <a:ea typeface="MS PGothic" pitchFamily="34" charset="-128"/>
        <a:cs typeface="ＭＳ Ｐゴシック" pitchFamily="-28" charset="-128"/>
      </a:defRPr>
    </a:lvl1pPr>
    <a:lvl2pPr marL="557213" indent="-21431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-28" charset="0"/>
        <a:ea typeface="MS PGothic" pitchFamily="34" charset="-128"/>
        <a:cs typeface="+mn-cs"/>
      </a:defRPr>
    </a:lvl2pPr>
    <a:lvl3pPr marL="857250" indent="-1714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-28" charset="0"/>
        <a:ea typeface="MS PGothic" pitchFamily="34" charset="-128"/>
        <a:cs typeface="+mn-cs"/>
      </a:defRPr>
    </a:lvl3pPr>
    <a:lvl4pPr marL="1200150" indent="-1714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-28" charset="0"/>
        <a:ea typeface="MS PGothic" pitchFamily="34" charset="-128"/>
        <a:cs typeface="+mn-cs"/>
      </a:defRPr>
    </a:lvl4pPr>
    <a:lvl5pPr marL="1543050" indent="-1714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-28" charset="0"/>
        <a:ea typeface="MS PGothic" pitchFamily="34" charset="-128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sz="600" kern="1200" dirty="0" smtClean="0">
                <a:solidFill>
                  <a:schemeClr val="tx1"/>
                </a:solidFill>
                <a:effectLst/>
                <a:latin typeface="Arial" pitchFamily="-28" charset="0"/>
                <a:ea typeface="MS PGothic" pitchFamily="34" charset="-128"/>
                <a:cs typeface="ＭＳ Ｐゴシック" pitchFamily="-28" charset="-128"/>
              </a:rPr>
              <a:t>ДОБАВИТЬ</a:t>
            </a:r>
            <a:r>
              <a:rPr lang="ru-RU" sz="600" kern="1200" baseline="0" dirty="0" smtClean="0">
                <a:solidFill>
                  <a:schemeClr val="tx1"/>
                </a:solidFill>
                <a:effectLst/>
                <a:latin typeface="Arial" pitchFamily="-28" charset="0"/>
                <a:ea typeface="MS PGothic" pitchFamily="34" charset="-128"/>
                <a:cs typeface="ＭＳ Ｐゴシック" pitchFamily="-28" charset="-128"/>
              </a:rPr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lang="ru-RU" sz="600" kern="1200" baseline="0" dirty="0" smtClean="0">
              <a:solidFill>
                <a:schemeClr val="tx1"/>
              </a:solidFill>
              <a:effectLst/>
              <a:latin typeface="Arial" pitchFamily="-28" charset="0"/>
              <a:ea typeface="MS PGothic" pitchFamily="34" charset="-128"/>
              <a:cs typeface="ＭＳ Ｐゴシック" pitchFamily="-28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sz="600" kern="1200" dirty="0" smtClean="0">
                <a:solidFill>
                  <a:schemeClr val="tx1"/>
                </a:solidFill>
                <a:effectLst/>
                <a:latin typeface="Arial" pitchFamily="-28" charset="0"/>
                <a:ea typeface="MS PGothic" pitchFamily="34" charset="-128"/>
                <a:cs typeface="ＭＳ Ｐゴシック" pitchFamily="-28" charset="-128"/>
              </a:rPr>
              <a:t>При наличии навигационной системы </a:t>
            </a:r>
            <a:r>
              <a:rPr lang="en-US" dirty="0" smtClean="0"/>
              <a:t>Media </a:t>
            </a:r>
            <a:r>
              <a:rPr lang="en-US" dirty="0" err="1" smtClean="0"/>
              <a:t>Nav</a:t>
            </a:r>
            <a:r>
              <a:rPr lang="en-US" dirty="0" smtClean="0"/>
              <a:t> 2.</a:t>
            </a:r>
            <a:r>
              <a:rPr lang="ru-RU" dirty="0" smtClean="0"/>
              <a:t>2</a:t>
            </a:r>
            <a:r>
              <a:rPr lang="ru-RU" sz="600" kern="1200" dirty="0" smtClean="0">
                <a:solidFill>
                  <a:schemeClr val="tx1"/>
                </a:solidFill>
                <a:effectLst/>
                <a:latin typeface="Arial" pitchFamily="-28" charset="0"/>
                <a:ea typeface="MS PGothic" pitchFamily="34" charset="-128"/>
                <a:cs typeface="ＭＳ Ｐゴシック" pitchFamily="-28" charset="-128"/>
              </a:rPr>
              <a:t> завести автомобиль можно независимо от вашего местоположения, заранее запрограммировав включение системы </a:t>
            </a:r>
            <a:r>
              <a:rPr lang="en-US" sz="600" kern="1200" dirty="0" smtClean="0">
                <a:solidFill>
                  <a:schemeClr val="tx1"/>
                </a:solidFill>
                <a:effectLst/>
                <a:latin typeface="Arial" pitchFamily="-28" charset="0"/>
                <a:ea typeface="MS PGothic" pitchFamily="34" charset="-128"/>
                <a:cs typeface="ＭＳ Ｐゴシック" pitchFamily="-28" charset="-128"/>
              </a:rPr>
              <a:t>Renault Start</a:t>
            </a:r>
            <a:r>
              <a:rPr lang="ru-RU" sz="600" kern="1200" dirty="0" smtClean="0">
                <a:solidFill>
                  <a:schemeClr val="tx1"/>
                </a:solidFill>
                <a:effectLst/>
                <a:latin typeface="Arial" pitchFamily="-28" charset="0"/>
                <a:ea typeface="MS PGothic" pitchFamily="34" charset="-128"/>
                <a:cs typeface="ＭＳ Ｐゴシック" pitchFamily="-28" charset="-128"/>
              </a:rPr>
              <a:t> на нужное время. На случай экстремально низких температур в системе предусмотрен режим нескольких последовательных прогревов (не более пяти).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55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76518" y="378150"/>
            <a:ext cx="6804211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376518" y="378150"/>
            <a:ext cx="2097741" cy="22860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23"/>
          </p:nvPr>
        </p:nvSpPr>
        <p:spPr>
          <a:xfrm>
            <a:off x="376238" y="8298871"/>
            <a:ext cx="6818312" cy="198553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Titre 3"/>
          <p:cNvSpPr>
            <a:spLocks noGrp="1"/>
          </p:cNvSpPr>
          <p:nvPr>
            <p:ph type="title" hasCustomPrompt="1"/>
          </p:nvPr>
        </p:nvSpPr>
        <p:spPr>
          <a:xfrm>
            <a:off x="2581029" y="827327"/>
            <a:ext cx="2933186" cy="5381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véhicule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567672" y="527910"/>
            <a:ext cx="2950019" cy="28308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cap="all" noProof="1" smtClean="0"/>
              <a:t>titre</a:t>
            </a:r>
            <a:endParaRPr lang="fr-FR" cap="all" noProof="1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10989" y="2810434"/>
            <a:ext cx="6559382" cy="5419165"/>
          </a:xfrm>
          <a:prstGeom prst="rect">
            <a:avLst/>
          </a:prstGeom>
        </p:spPr>
        <p:txBody>
          <a:bodyPr lIns="0" tIns="0" rIns="0" bIns="0" numCol="2" spcCol="144000"/>
          <a:lstStyle>
            <a:lvl1pPr marL="0" indent="0">
              <a:lnSpc>
                <a:spcPct val="85000"/>
              </a:lnSpc>
              <a:spcBef>
                <a:spcPts val="600"/>
              </a:spcBef>
              <a:buClr>
                <a:schemeClr val="accent2"/>
              </a:buClr>
              <a:buFontTx/>
              <a:buNone/>
              <a:defRPr sz="1200"/>
            </a:lvl1pPr>
            <a:lvl2pPr marL="0" indent="0">
              <a:lnSpc>
                <a:spcPct val="85000"/>
              </a:lnSpc>
              <a:spcBef>
                <a:spcPts val="600"/>
              </a:spcBef>
              <a:buClr>
                <a:schemeClr val="accent2"/>
              </a:buClr>
              <a:buFontTx/>
              <a:buNone/>
              <a:defRPr sz="1050" b="1">
                <a:solidFill>
                  <a:schemeClr val="accent4"/>
                </a:solidFill>
              </a:defRPr>
            </a:lvl2pPr>
            <a:lvl3pPr marL="177800" indent="-177800">
              <a:lnSpc>
                <a:spcPct val="850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"/>
              <a:tabLst/>
              <a:defRPr sz="700"/>
            </a:lvl3pPr>
            <a:lvl4pPr marL="177800" indent="-177800">
              <a:lnSpc>
                <a:spcPct val="850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"/>
              <a:defRPr sz="700"/>
            </a:lvl4pPr>
            <a:lvl5pPr marL="177800" indent="-177800">
              <a:lnSpc>
                <a:spcPct val="850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"/>
              <a:defRPr sz="700"/>
            </a:lvl5pPr>
          </a:lstStyle>
          <a:p>
            <a:pPr lvl="0"/>
            <a:r>
              <a:rPr lang="fr-FR" dirty="0" smtClean="0"/>
              <a:t>First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4" hasCustomPrompt="1"/>
          </p:nvPr>
        </p:nvSpPr>
        <p:spPr>
          <a:xfrm>
            <a:off x="2508656" y="1463442"/>
            <a:ext cx="4319953" cy="2190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cap="all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véhicule</a:t>
            </a:r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5" hasCustomPrompt="1"/>
          </p:nvPr>
        </p:nvSpPr>
        <p:spPr>
          <a:xfrm>
            <a:off x="2491597" y="1707229"/>
            <a:ext cx="999452" cy="239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900" b="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900" b="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9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Options</a:t>
            </a:r>
            <a:endParaRPr lang="fr-FR" dirty="0"/>
          </a:p>
        </p:txBody>
      </p:sp>
      <p:sp>
        <p:nvSpPr>
          <p:cNvPr id="24" name="Espace réservé du texte 21"/>
          <p:cNvSpPr>
            <a:spLocks noGrp="1"/>
          </p:cNvSpPr>
          <p:nvPr>
            <p:ph type="body" sz="quarter" idx="26" hasCustomPrompt="1"/>
          </p:nvPr>
        </p:nvSpPr>
        <p:spPr>
          <a:xfrm>
            <a:off x="3404905" y="1729628"/>
            <a:ext cx="3439647" cy="55464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85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9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900" b="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900" b="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9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XXX</a:t>
            </a:r>
            <a:endParaRPr lang="fr-FR" dirty="0"/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7" hasCustomPrompt="1"/>
          </p:nvPr>
        </p:nvSpPr>
        <p:spPr>
          <a:xfrm>
            <a:off x="2487538" y="2332801"/>
            <a:ext cx="1420392" cy="239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900" b="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900" b="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9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Options</a:t>
            </a:r>
            <a:endParaRPr lang="fr-FR" dirty="0"/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8" hasCustomPrompt="1"/>
          </p:nvPr>
        </p:nvSpPr>
        <p:spPr>
          <a:xfrm>
            <a:off x="3908968" y="2332548"/>
            <a:ext cx="2933386" cy="239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900" b="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900" b="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9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XXX</a:t>
            </a:r>
            <a:endParaRPr lang="fr-FR" dirty="0"/>
          </a:p>
        </p:txBody>
      </p:sp>
      <p:pic>
        <p:nvPicPr>
          <p:cNvPr id="18" name="Picture 3" descr="\\File-groupe\production\02_BASE_COMMUNE\CHARTES-LOGOS\RENAULT_CHARTES_GAB\CHARTE_2015\RENAULT LOGO_v1\RENAULT LOGOTYPE with ENGLISH TAGLINE\R_RENAULT LOGO_english tagline_negative_RGB_600dpi_v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6546" y="619294"/>
            <a:ext cx="1365945" cy="4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586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pos="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to plein p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7561263" cy="2521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0" y="-1"/>
            <a:ext cx="2339788" cy="2521527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23"/>
          </p:nvPr>
        </p:nvSpPr>
        <p:spPr>
          <a:xfrm>
            <a:off x="1" y="8617526"/>
            <a:ext cx="7561262" cy="2075873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1859" y="0"/>
            <a:ext cx="7399503" cy="1069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 userDrawn="1"/>
        </p:nvGrpSpPr>
        <p:grpSpPr>
          <a:xfrm>
            <a:off x="5797880" y="263508"/>
            <a:ext cx="1482044" cy="449188"/>
            <a:chOff x="5379353" y="263506"/>
            <a:chExt cx="1900574" cy="576039"/>
          </a:xfrm>
        </p:grpSpPr>
        <p:pic>
          <p:nvPicPr>
            <p:cNvPr id="9" name="Picture 2" descr="D:\Brice Mainage\RENAULT\DCF-Méthodes_VN\Visuels\R_RENAULT LOGO_french tagline_flat_negative_RGB_600dpi_v1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551" r="9858"/>
            <a:stretch/>
          </p:blipFill>
          <p:spPr bwMode="auto">
            <a:xfrm>
              <a:off x="5883964" y="263506"/>
              <a:ext cx="1208599" cy="576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0142"/>
            <a:stretch/>
          </p:blipFill>
          <p:spPr>
            <a:xfrm>
              <a:off x="7092563" y="263506"/>
              <a:ext cx="187364" cy="575902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449"/>
            <a:stretch/>
          </p:blipFill>
          <p:spPr>
            <a:xfrm>
              <a:off x="5379353" y="263643"/>
              <a:ext cx="504612" cy="575902"/>
            </a:xfrm>
            <a:prstGeom prst="rect">
              <a:avLst/>
            </a:prstGeom>
          </p:spPr>
        </p:pic>
      </p:grpSp>
      <p:sp>
        <p:nvSpPr>
          <p:cNvPr id="14" name="Titre 3"/>
          <p:cNvSpPr>
            <a:spLocks noGrp="1"/>
          </p:cNvSpPr>
          <p:nvPr>
            <p:ph type="title" hasCustomPrompt="1"/>
          </p:nvPr>
        </p:nvSpPr>
        <p:spPr>
          <a:xfrm>
            <a:off x="2446559" y="514397"/>
            <a:ext cx="2933186" cy="5381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véhicule</a:t>
            </a:r>
            <a:endParaRPr lang="fr-FR" dirty="0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37012" y="169260"/>
            <a:ext cx="2950019" cy="28308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cap="all" noProof="1" smtClean="0"/>
              <a:t>titre</a:t>
            </a:r>
            <a:endParaRPr lang="fr-FR" cap="all" noProof="1"/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88937" y="2581836"/>
            <a:ext cx="6783387" cy="5822575"/>
          </a:xfrm>
          <a:prstGeom prst="rect">
            <a:avLst/>
          </a:prstGeom>
        </p:spPr>
        <p:txBody>
          <a:bodyPr lIns="0" tIns="0" rIns="0" bIns="0" numCol="2" spcCol="144000"/>
          <a:lstStyle>
            <a:lvl1pPr marL="0" indent="0">
              <a:lnSpc>
                <a:spcPct val="85000"/>
              </a:lnSpc>
              <a:spcBef>
                <a:spcPts val="600"/>
              </a:spcBef>
              <a:buClr>
                <a:schemeClr val="accent2"/>
              </a:buClr>
              <a:buFontTx/>
              <a:buNone/>
              <a:defRPr sz="1200"/>
            </a:lvl1pPr>
            <a:lvl2pPr marL="0" indent="0">
              <a:lnSpc>
                <a:spcPct val="85000"/>
              </a:lnSpc>
              <a:spcBef>
                <a:spcPts val="600"/>
              </a:spcBef>
              <a:buClr>
                <a:schemeClr val="accent2"/>
              </a:buClr>
              <a:buFontTx/>
              <a:buNone/>
              <a:defRPr sz="1050" b="1">
                <a:solidFill>
                  <a:schemeClr val="accent4"/>
                </a:solidFill>
              </a:defRPr>
            </a:lvl2pPr>
            <a:lvl3pPr marL="177800" indent="-177800">
              <a:lnSpc>
                <a:spcPct val="85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700"/>
            </a:lvl3pPr>
            <a:lvl4pPr marL="177800" indent="-177800">
              <a:lnSpc>
                <a:spcPct val="85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700"/>
            </a:lvl4pPr>
            <a:lvl5pPr marL="177800" indent="-177800">
              <a:lnSpc>
                <a:spcPct val="85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700"/>
            </a:lvl5pPr>
          </a:lstStyle>
          <a:p>
            <a:pPr lvl="0"/>
            <a:r>
              <a:rPr lang="fr-FR" dirty="0" smtClean="0"/>
              <a:t>First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7" name="Espace réservé du texte 19"/>
          <p:cNvSpPr>
            <a:spLocks noGrp="1"/>
          </p:cNvSpPr>
          <p:nvPr>
            <p:ph type="body" sz="quarter" idx="24" hasCustomPrompt="1"/>
          </p:nvPr>
        </p:nvSpPr>
        <p:spPr>
          <a:xfrm>
            <a:off x="2405786" y="1191077"/>
            <a:ext cx="4319953" cy="2190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cap="all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véhicule</a:t>
            </a:r>
            <a:endParaRPr lang="fr-FR" dirty="0"/>
          </a:p>
        </p:txBody>
      </p:sp>
      <p:sp>
        <p:nvSpPr>
          <p:cNvPr id="18" name="Espace réservé du texte 21"/>
          <p:cNvSpPr>
            <a:spLocks noGrp="1"/>
          </p:cNvSpPr>
          <p:nvPr>
            <p:ph type="body" sz="quarter" idx="25" hasCustomPrompt="1"/>
          </p:nvPr>
        </p:nvSpPr>
        <p:spPr>
          <a:xfrm>
            <a:off x="2389848" y="1450104"/>
            <a:ext cx="999452" cy="239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900" b="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900" b="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9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Options</a:t>
            </a:r>
            <a:endParaRPr lang="fr-FR" dirty="0"/>
          </a:p>
        </p:txBody>
      </p:sp>
      <p:sp>
        <p:nvSpPr>
          <p:cNvPr id="19" name="Espace réservé du texte 21"/>
          <p:cNvSpPr>
            <a:spLocks noGrp="1"/>
          </p:cNvSpPr>
          <p:nvPr>
            <p:ph type="body" sz="quarter" idx="26" hasCustomPrompt="1"/>
          </p:nvPr>
        </p:nvSpPr>
        <p:spPr>
          <a:xfrm>
            <a:off x="3287916" y="1464883"/>
            <a:ext cx="3439647" cy="55464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85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9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900" b="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900" b="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9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XXX</a:t>
            </a:r>
            <a:endParaRPr lang="fr-FR" dirty="0"/>
          </a:p>
        </p:txBody>
      </p:sp>
      <p:sp>
        <p:nvSpPr>
          <p:cNvPr id="20" name="Espace réservé du texte 21"/>
          <p:cNvSpPr>
            <a:spLocks noGrp="1"/>
          </p:cNvSpPr>
          <p:nvPr>
            <p:ph type="body" sz="quarter" idx="27" hasCustomPrompt="1"/>
          </p:nvPr>
        </p:nvSpPr>
        <p:spPr>
          <a:xfrm>
            <a:off x="2379962" y="2102570"/>
            <a:ext cx="1420392" cy="239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900" b="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900" b="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9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Options</a:t>
            </a:r>
            <a:endParaRPr lang="fr-FR" dirty="0"/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28" hasCustomPrompt="1"/>
          </p:nvPr>
        </p:nvSpPr>
        <p:spPr>
          <a:xfrm>
            <a:off x="3843302" y="2102317"/>
            <a:ext cx="2933386" cy="239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900" b="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900" b="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9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8371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pos="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3888062" y="9561076"/>
            <a:ext cx="3294866" cy="258792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213782" y="9563967"/>
            <a:ext cx="2969146" cy="270448"/>
          </a:xfrm>
          <a:prstGeom prst="rect">
            <a:avLst/>
          </a:prstGeom>
          <a:noFill/>
        </p:spPr>
        <p:txBody>
          <a:bodyPr lIns="72000" tIns="36000" rIns="36000" bIns="3600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99837" y="2049464"/>
            <a:ext cx="3408362" cy="576262"/>
          </a:xfrm>
          <a:prstGeom prst="rect">
            <a:avLst/>
          </a:prstGeom>
          <a:solidFill>
            <a:schemeClr val="accent2"/>
          </a:solidFill>
        </p:spPr>
        <p:txBody>
          <a:bodyPr lIns="108000" tIns="36000" rIns="72000" bIns="36000" anchor="ctr"/>
          <a:lstStyle>
            <a:lvl1pPr marL="0" indent="0">
              <a:lnSpc>
                <a:spcPct val="85000"/>
              </a:lnSpc>
              <a:spcBef>
                <a:spcPts val="30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400703" y="388076"/>
            <a:ext cx="3409200" cy="1661388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348597" y="2850776"/>
            <a:ext cx="3294062" cy="6783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buFontTx/>
              <a:buNone/>
              <a:defRPr sz="800" cap="all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buFontTx/>
              <a:buNone/>
              <a:defRPr sz="700" b="0" cap="all" baseline="0">
                <a:solidFill>
                  <a:schemeClr val="accent2"/>
                </a:solidFill>
              </a:defRPr>
            </a:lvl2pPr>
            <a:lvl3pPr marL="0" indent="0">
              <a:lnSpc>
                <a:spcPct val="85000"/>
              </a:lnSpc>
              <a:buFontTx/>
              <a:buNone/>
              <a:defRPr sz="700" b="1"/>
            </a:lvl3pPr>
            <a:lvl4pPr marL="0" indent="0">
              <a:lnSpc>
                <a:spcPct val="85000"/>
              </a:lnSpc>
              <a:buFontTx/>
              <a:buNone/>
              <a:defRPr sz="700" b="0"/>
            </a:lvl4pPr>
            <a:lvl5pPr marL="0" indent="0">
              <a:lnSpc>
                <a:spcPct val="85000"/>
              </a:lnSpc>
              <a:buFontTx/>
              <a:buNone/>
              <a:defRPr sz="700" b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89657" y="1196789"/>
            <a:ext cx="3294062" cy="79472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buFontTx/>
              <a:buNone/>
              <a:defRPr sz="800" cap="all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buFontTx/>
              <a:buNone/>
              <a:defRPr sz="700" b="0" cap="all" baseline="0">
                <a:solidFill>
                  <a:schemeClr val="accent2"/>
                </a:solidFill>
              </a:defRPr>
            </a:lvl2pPr>
            <a:lvl3pPr marL="0" indent="0">
              <a:lnSpc>
                <a:spcPct val="85000"/>
              </a:lnSpc>
              <a:buFontTx/>
              <a:buNone/>
              <a:defRPr sz="700" b="1"/>
            </a:lvl3pPr>
            <a:lvl4pPr marL="0" indent="0">
              <a:lnSpc>
                <a:spcPct val="85000"/>
              </a:lnSpc>
              <a:buFontTx/>
              <a:buNone/>
              <a:defRPr sz="700" b="0"/>
            </a:lvl4pPr>
            <a:lvl5pPr marL="0" indent="0">
              <a:lnSpc>
                <a:spcPct val="85000"/>
              </a:lnSpc>
              <a:buFontTx/>
              <a:buNone/>
              <a:defRPr sz="700" b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4190218" y="9557844"/>
            <a:ext cx="0" cy="2828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roix 10"/>
          <p:cNvSpPr/>
          <p:nvPr userDrawn="1"/>
        </p:nvSpPr>
        <p:spPr>
          <a:xfrm>
            <a:off x="3927475" y="9600248"/>
            <a:ext cx="207343" cy="207343"/>
          </a:xfrm>
          <a:prstGeom prst="plus">
            <a:avLst>
              <a:gd name="adj" fmla="val 3418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5196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pos="1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8938" y="322263"/>
            <a:ext cx="6783387" cy="10018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388938" y="322263"/>
            <a:ext cx="678338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 userDrawn="1"/>
        </p:nvCxnSpPr>
        <p:spPr>
          <a:xfrm>
            <a:off x="386556" y="10331544"/>
            <a:ext cx="678338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52" r:id="rId2"/>
    <p:sldLayoutId id="214748384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257175" indent="-257175" algn="l" rtl="0" eaLnBrk="0" fontAlgn="base" hangingPunct="0">
        <a:spcBef>
          <a:spcPct val="35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5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35000"/>
        </a:spcBef>
        <a:spcAft>
          <a:spcPct val="0"/>
        </a:spcAft>
        <a:buFont typeface="Wingdings" pitchFamily="2" charset="2"/>
        <a:buChar char="§"/>
        <a:defRPr sz="11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8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21"/>
          </p:nvPr>
        </p:nvSpPr>
        <p:spPr>
          <a:xfrm>
            <a:off x="3039135" y="695082"/>
            <a:ext cx="2950019" cy="283082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</a:rPr>
              <a:t>ДОБРО ПОЖАЛОВАТЬ НА БОРТ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0"/>
          </p:nvPr>
        </p:nvSpPr>
        <p:spPr>
          <a:xfrm>
            <a:off x="370309" y="2802578"/>
            <a:ext cx="6559382" cy="306385"/>
          </a:xfrm>
        </p:spPr>
        <p:txBody>
          <a:bodyPr/>
          <a:lstStyle/>
          <a:p>
            <a:r>
              <a:rPr lang="ru-RU" sz="1400" dirty="0" smtClean="0"/>
              <a:t>КОМПЛЕКТАЦИИ </a:t>
            </a:r>
            <a:r>
              <a:rPr lang="en-US" sz="1400" dirty="0" smtClean="0"/>
              <a:t>RENAULT KAPTUR</a:t>
            </a:r>
            <a:endParaRPr lang="en-GB" sz="1400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24"/>
          </p:nvPr>
        </p:nvSpPr>
        <p:spPr>
          <a:xfrm>
            <a:off x="2949734" y="1014402"/>
            <a:ext cx="4319953" cy="219075"/>
          </a:xfrm>
        </p:spPr>
        <p:txBody>
          <a:bodyPr>
            <a:noAutofit/>
          </a:bodyPr>
          <a:lstStyle/>
          <a:p>
            <a:r>
              <a:rPr lang="fr-FR" dirty="0">
                <a:latin typeface="Arial" panose="020B0604020202020204" pitchFamily="34" charset="0"/>
              </a:rPr>
              <a:t>RENAULT </a:t>
            </a:r>
            <a:r>
              <a:rPr lang="fr-FR" dirty="0" smtClean="0">
                <a:latin typeface="Arial" panose="020B0604020202020204" pitchFamily="34" charset="0"/>
              </a:rPr>
              <a:t>KAPTUR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25"/>
          </p:nvPr>
        </p:nvSpPr>
        <p:spPr>
          <a:xfrm>
            <a:off x="2962340" y="1615697"/>
            <a:ext cx="1474900" cy="239040"/>
          </a:xfrm>
        </p:spPr>
        <p:txBody>
          <a:bodyPr/>
          <a:lstStyle/>
          <a:p>
            <a:r>
              <a:rPr lang="ru-RU" sz="1200" dirty="0" smtClean="0"/>
              <a:t>Комплектация</a:t>
            </a:r>
            <a:r>
              <a:rPr sz="1200" dirty="0" smtClean="0"/>
              <a:t>: </a:t>
            </a:r>
            <a:endParaRPr sz="1200" dirty="0" smtClean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26"/>
          </p:nvPr>
        </p:nvSpPr>
        <p:spPr>
          <a:xfrm>
            <a:off x="4437240" y="1644953"/>
            <a:ext cx="3439647" cy="554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200" dirty="0">
                <a:latin typeface="Arial" panose="020B0604020202020204" pitchFamily="34" charset="0"/>
              </a:rPr>
              <a:t>XXXXXX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27"/>
          </p:nvPr>
        </p:nvSpPr>
        <p:spPr>
          <a:xfrm>
            <a:off x="2976114" y="1960555"/>
            <a:ext cx="1509456" cy="23904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</a:rPr>
              <a:t>Цена</a:t>
            </a:r>
            <a:r>
              <a:rPr lang="fr-FR" dirty="0" smtClean="0">
                <a:latin typeface="Arial" panose="020B0604020202020204" pitchFamily="34" charset="0"/>
              </a:rPr>
              <a:t>:</a:t>
            </a:r>
            <a:endParaRPr lang="en-GB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28"/>
          </p:nvPr>
        </p:nvSpPr>
        <p:spPr>
          <a:xfrm>
            <a:off x="4437240" y="1974280"/>
            <a:ext cx="2933386" cy="239040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</a:rPr>
              <a:t>XX,XXX.XX </a:t>
            </a:r>
            <a:r>
              <a:rPr lang="ru-RU" dirty="0" smtClean="0">
                <a:latin typeface="Arial" panose="020B0604020202020204" pitchFamily="34" charset="0"/>
              </a:rPr>
              <a:t>РУБ.</a:t>
            </a:r>
            <a:endParaRPr lang="en-GB" dirty="0"/>
          </a:p>
        </p:txBody>
      </p:sp>
      <p:sp>
        <p:nvSpPr>
          <p:cNvPr id="12" name="Espace réservé du texte 19"/>
          <p:cNvSpPr txBox="1">
            <a:spLocks/>
          </p:cNvSpPr>
          <p:nvPr/>
        </p:nvSpPr>
        <p:spPr>
          <a:xfrm>
            <a:off x="510989" y="3133498"/>
            <a:ext cx="3172011" cy="3932615"/>
          </a:xfrm>
          <a:prstGeom prst="rect">
            <a:avLst/>
          </a:prstGeom>
        </p:spPr>
        <p:txBody>
          <a:bodyPr lIns="0" tIns="0" rIns="0" bIns="0" numCol="1" spcCol="144000">
            <a:spAutoFit/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1050" b="1">
                <a:solidFill>
                  <a:schemeClr val="accent4"/>
                </a:solidFill>
                <a:latin typeface="+mn-lt"/>
                <a:ea typeface="+mn-ea"/>
              </a:defRPr>
            </a:lvl2pPr>
            <a:lvl3pPr marL="177800" indent="-1778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800" indent="-1778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700">
                <a:solidFill>
                  <a:schemeClr val="tx1"/>
                </a:solidFill>
                <a:latin typeface="+mn-lt"/>
                <a:ea typeface="+mn-ea"/>
              </a:defRPr>
            </a:lvl4pPr>
            <a:lvl5pPr marL="177800" indent="-1778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7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400"/>
              </a:spcBef>
            </a:pPr>
            <a:r>
              <a:rPr lang="fr-FR" sz="1300" dirty="0">
                <a:latin typeface="Arial" panose="020B0604020202020204" pitchFamily="34" charset="0"/>
              </a:rPr>
              <a:t>LIFE</a:t>
            </a:r>
            <a:r>
              <a:rPr dirty="0"/>
              <a:t/>
            </a:r>
            <a:br>
              <a:rPr dirty="0"/>
            </a:br>
            <a:endParaRPr lang="en-GB" kern="0" dirty="0" smtClean="0"/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ABS с электронным распределением тормозных усилий и режимом экстренного торможения </a:t>
            </a:r>
            <a:r>
              <a:rPr lang="ru-RU" sz="800" kern="0" dirty="0" smtClean="0"/>
              <a:t>AFU</a:t>
            </a:r>
            <a:endParaRPr lang="en-US" sz="800" kern="0" dirty="0" smtClean="0"/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ESP (система стабилизации курсовой устойчивости) + HSА (система помощи при </a:t>
            </a:r>
            <a:r>
              <a:rPr lang="ru-RU" sz="800" kern="0" dirty="0" err="1"/>
              <a:t>трогании</a:t>
            </a:r>
            <a:r>
              <a:rPr lang="ru-RU" sz="800" kern="0" dirty="0"/>
              <a:t> на подъеме)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Подушки </a:t>
            </a:r>
            <a:r>
              <a:rPr lang="ru-RU" sz="800" kern="0" dirty="0"/>
              <a:t>безопасности водителя и переднего </a:t>
            </a:r>
            <a:r>
              <a:rPr lang="ru-RU" sz="800" kern="0" dirty="0" smtClean="0"/>
              <a:t>пассажира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Бортовой </a:t>
            </a:r>
            <a:r>
              <a:rPr lang="ru-RU" sz="800" kern="0" dirty="0"/>
              <a:t>компьютер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Цифровой спидометр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Индикатор переключения </a:t>
            </a:r>
            <a:r>
              <a:rPr lang="ru-RU" sz="800" kern="0" dirty="0" smtClean="0"/>
              <a:t>передач</a:t>
            </a:r>
            <a:endParaRPr lang="en-US" sz="800" kern="0" dirty="0" smtClean="0"/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Кондиционер</a:t>
            </a:r>
            <a:endParaRPr lang="ru-RU" sz="800" kern="0" dirty="0"/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Ключ-карта </a:t>
            </a:r>
            <a:r>
              <a:rPr lang="ru-RU" sz="800" kern="0" dirty="0" smtClean="0"/>
              <a:t>и </a:t>
            </a:r>
            <a:r>
              <a:rPr lang="ru-RU" sz="800" dirty="0" smtClean="0">
                <a:latin typeface="Renault Life"/>
                <a:cs typeface="Renault Life"/>
              </a:rPr>
              <a:t>запуск </a:t>
            </a:r>
            <a:r>
              <a:rPr lang="ru-RU" sz="800" dirty="0">
                <a:latin typeface="Renault Life"/>
                <a:cs typeface="Renault Life"/>
              </a:rPr>
              <a:t>двигателя </a:t>
            </a:r>
            <a:r>
              <a:rPr lang="ru-RU" sz="800" dirty="0" smtClean="0">
                <a:latin typeface="Renault Life"/>
                <a:cs typeface="Renault Life"/>
              </a:rPr>
              <a:t>кнопкой</a:t>
            </a:r>
            <a:endParaRPr lang="ru-RU" sz="800" kern="0" dirty="0"/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Наружные </a:t>
            </a:r>
            <a:r>
              <a:rPr lang="ru-RU" sz="800" kern="0" dirty="0"/>
              <a:t>зеркала с электроприводом и </a:t>
            </a:r>
            <a:r>
              <a:rPr lang="ru-RU" sz="800" kern="0" dirty="0" smtClean="0"/>
              <a:t>обогревом</a:t>
            </a:r>
            <a:endParaRPr lang="en-US" sz="800" kern="0" dirty="0" smtClean="0"/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Режим </a:t>
            </a:r>
            <a:r>
              <a:rPr lang="fr-FR" sz="800" kern="0" dirty="0"/>
              <a:t>Eco </a:t>
            </a:r>
            <a:endParaRPr lang="fr-FR" sz="800" kern="0" dirty="0" smtClean="0"/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Светодиодные </a:t>
            </a:r>
            <a:r>
              <a:rPr lang="ru-RU" sz="800" kern="0" dirty="0"/>
              <a:t>дневные ходовые </a:t>
            </a:r>
            <a:r>
              <a:rPr lang="ru-RU" sz="800" kern="0" dirty="0" smtClean="0"/>
              <a:t>огни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Передние </a:t>
            </a:r>
            <a:r>
              <a:rPr lang="ru-RU" sz="800" kern="0" dirty="0"/>
              <a:t>и задние </a:t>
            </a:r>
            <a:r>
              <a:rPr lang="ru-RU" sz="800" kern="0" dirty="0" smtClean="0"/>
              <a:t>электростеклоподъемники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Импульсные стеклоподъемники со стороны водителя </a:t>
            </a:r>
            <a:endParaRPr lang="ru-RU" sz="800" kern="0" dirty="0" smtClean="0"/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Регулировка сиденья водителя по высоте </a:t>
            </a:r>
            <a:endParaRPr lang="ru-RU" sz="800" kern="0" dirty="0" smtClean="0"/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Регулировка руля по </a:t>
            </a:r>
            <a:r>
              <a:rPr lang="ru-RU" sz="800" kern="0" dirty="0" smtClean="0"/>
              <a:t>высоте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Задние сидения, складывающиеся </a:t>
            </a:r>
            <a:r>
              <a:rPr lang="ru-RU" sz="800" kern="0" dirty="0"/>
              <a:t>в соотношении </a:t>
            </a:r>
            <a:r>
              <a:rPr lang="ru-RU" sz="800" kern="0" dirty="0" smtClean="0"/>
              <a:t>1/3-2/3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Аудиосистема </a:t>
            </a:r>
            <a:r>
              <a:rPr lang="en-US" sz="800" kern="0" dirty="0"/>
              <a:t>CD-MP3 + AUX + USB + </a:t>
            </a:r>
            <a:r>
              <a:rPr lang="en-US" sz="800" kern="0" dirty="0" smtClean="0"/>
              <a:t>Bluetooth </a:t>
            </a:r>
            <a:r>
              <a:rPr lang="en-US" sz="800" kern="0" dirty="0"/>
              <a:t>+ </a:t>
            </a:r>
            <a:r>
              <a:rPr lang="ru-RU" sz="800" kern="0" dirty="0"/>
              <a:t>подрулевой </a:t>
            </a:r>
            <a:r>
              <a:rPr lang="ru-RU" sz="800" kern="0" dirty="0" smtClean="0"/>
              <a:t>джойстик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16-дюймовые </a:t>
            </a:r>
            <a:r>
              <a:rPr lang="ru-RU" sz="800" kern="0" dirty="0"/>
              <a:t>легкосплавные диски </a:t>
            </a:r>
            <a:r>
              <a:rPr lang="ru-RU" sz="800" kern="0" dirty="0" err="1"/>
              <a:t>Silver</a:t>
            </a:r>
            <a:r>
              <a:rPr lang="ru-RU" sz="800" kern="0" dirty="0"/>
              <a:t> </a:t>
            </a:r>
            <a:r>
              <a:rPr lang="ru-RU" sz="800" kern="0" dirty="0" err="1" smtClean="0"/>
              <a:t>Thema</a:t>
            </a:r>
            <a:endParaRPr lang="ru-RU" sz="800" kern="0" dirty="0" smtClean="0"/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Передние и задние </a:t>
            </a:r>
            <a:r>
              <a:rPr lang="ru-RU" sz="800" kern="0" dirty="0" smtClean="0"/>
              <a:t>брызговики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Тканевая обивка с 3D эффектом черного </a:t>
            </a:r>
            <a:r>
              <a:rPr lang="ru-RU" sz="800" kern="0" dirty="0" smtClean="0"/>
              <a:t>цвета</a:t>
            </a:r>
          </a:p>
          <a:p>
            <a:pPr lvl="2">
              <a:spcBef>
                <a:spcPts val="3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+"/>
            </a:pPr>
            <a:r>
              <a:rPr lang="ru-RU" sz="800" i="1" kern="0" dirty="0" smtClean="0"/>
              <a:t>Подогрев </a:t>
            </a:r>
            <a:r>
              <a:rPr lang="ru-RU" sz="800" i="1" kern="0" dirty="0"/>
              <a:t>передних </a:t>
            </a:r>
            <a:r>
              <a:rPr lang="ru-RU" sz="800" i="1" kern="0" dirty="0" smtClean="0"/>
              <a:t>сидений</a:t>
            </a:r>
          </a:p>
          <a:p>
            <a:pPr lvl="2">
              <a:spcBef>
                <a:spcPts val="3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+"/>
            </a:pPr>
            <a:r>
              <a:rPr lang="ru-RU" sz="800" i="1" kern="0" dirty="0"/>
              <a:t>Окраска "металлик</a:t>
            </a:r>
            <a:r>
              <a:rPr lang="en-US" sz="800" i="1" kern="0" dirty="0"/>
              <a:t>”</a:t>
            </a:r>
            <a:endParaRPr lang="ru-RU" sz="800" i="1" kern="0" dirty="0"/>
          </a:p>
          <a:p>
            <a:pPr marL="0" lvl="2" indent="0">
              <a:spcBef>
                <a:spcPts val="300"/>
              </a:spcBef>
              <a:buNone/>
            </a:pPr>
            <a:endParaRPr lang="fr-FR" sz="800" i="1" kern="0" dirty="0"/>
          </a:p>
        </p:txBody>
      </p:sp>
      <p:sp>
        <p:nvSpPr>
          <p:cNvPr id="15" name="Rectangle 14"/>
          <p:cNvSpPr/>
          <p:nvPr/>
        </p:nvSpPr>
        <p:spPr>
          <a:xfrm>
            <a:off x="359496" y="3074118"/>
            <a:ext cx="49217" cy="4153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884359" y="6275685"/>
            <a:ext cx="49217" cy="4153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859751" y="3076668"/>
            <a:ext cx="49217" cy="4153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19"/>
          <p:cNvSpPr txBox="1">
            <a:spLocks/>
          </p:cNvSpPr>
          <p:nvPr/>
        </p:nvSpPr>
        <p:spPr>
          <a:xfrm>
            <a:off x="3996994" y="6269118"/>
            <a:ext cx="3172011" cy="2475806"/>
          </a:xfrm>
          <a:prstGeom prst="rect">
            <a:avLst/>
          </a:prstGeom>
        </p:spPr>
        <p:txBody>
          <a:bodyPr lIns="0" tIns="0" rIns="0" bIns="0" numCol="1" spcCol="144000">
            <a:spAutoFit/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1050" b="1">
                <a:solidFill>
                  <a:schemeClr val="accent4"/>
                </a:solidFill>
                <a:latin typeface="+mn-lt"/>
                <a:ea typeface="+mn-ea"/>
              </a:defRPr>
            </a:lvl2pPr>
            <a:lvl3pPr marL="177800" indent="-1778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800" indent="-1778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700">
                <a:solidFill>
                  <a:schemeClr val="tx1"/>
                </a:solidFill>
                <a:latin typeface="+mn-lt"/>
                <a:ea typeface="+mn-ea"/>
              </a:defRPr>
            </a:lvl4pPr>
            <a:lvl5pPr marL="177800" indent="-1778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7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400"/>
              </a:spcBef>
            </a:pPr>
            <a:r>
              <a:rPr lang="fr-FR" sz="1300" dirty="0">
                <a:latin typeface="Arial" panose="020B0604020202020204" pitchFamily="34" charset="0"/>
              </a:rPr>
              <a:t>STYLE</a:t>
            </a:r>
          </a:p>
          <a:p>
            <a:pPr>
              <a:spcBef>
                <a:spcPts val="400"/>
              </a:spcBef>
            </a:pPr>
            <a:r>
              <a:rPr lang="fr-FR" kern="0" dirty="0" smtClean="0"/>
              <a:t>DRIVE </a:t>
            </a:r>
            <a:r>
              <a:rPr lang="fr-FR" kern="0" dirty="0"/>
              <a:t>+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Климат-контроль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Датчики дождя и света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Обогрев </a:t>
            </a:r>
            <a:r>
              <a:rPr lang="ru-RU" sz="800" kern="0" dirty="0"/>
              <a:t>лобового стекла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Противотуманные фары с функцией дополнительного освещения поворотов</a:t>
            </a:r>
            <a:endParaRPr lang="en-US" sz="800" kern="0" dirty="0"/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Навигационная </a:t>
            </a:r>
            <a:r>
              <a:rPr lang="ru-RU" sz="800" kern="0" dirty="0"/>
              <a:t>система  </a:t>
            </a:r>
            <a:r>
              <a:rPr lang="fr-FR" sz="800" kern="0" dirty="0"/>
              <a:t>Media NAV </a:t>
            </a:r>
            <a:r>
              <a:rPr lang="ru-RU" sz="800" kern="0" dirty="0" smtClean="0"/>
              <a:t>2.2 </a:t>
            </a:r>
            <a:r>
              <a:rPr lang="fr-FR" sz="800" kern="0" dirty="0" smtClean="0"/>
              <a:t>+ </a:t>
            </a:r>
            <a:r>
              <a:rPr lang="fr-FR" sz="800" kern="0" dirty="0"/>
              <a:t>AUX + USB + Bluetooth + </a:t>
            </a:r>
            <a:r>
              <a:rPr lang="ru-RU" sz="800" kern="0" dirty="0"/>
              <a:t>подрулевой </a:t>
            </a:r>
            <a:r>
              <a:rPr lang="ru-RU" sz="800" kern="0" dirty="0" smtClean="0"/>
              <a:t>джойстик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Камера заднего вида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Задний </a:t>
            </a:r>
            <a:r>
              <a:rPr lang="ru-RU" sz="800" kern="0" dirty="0" err="1" smtClean="0"/>
              <a:t>парктроник</a:t>
            </a:r>
            <a:endParaRPr lang="ru-RU" sz="800" kern="0" dirty="0" smtClean="0"/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Подлокотник </a:t>
            </a:r>
            <a:r>
              <a:rPr lang="ru-RU" sz="800" kern="0" dirty="0"/>
              <a:t>водительского </a:t>
            </a:r>
            <a:r>
              <a:rPr lang="ru-RU" sz="800" kern="0" dirty="0" smtClean="0"/>
              <a:t>сидения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Задние </a:t>
            </a:r>
            <a:r>
              <a:rPr lang="ru-RU" sz="800" kern="0" dirty="0"/>
              <a:t>стекла с сильной </a:t>
            </a:r>
            <a:r>
              <a:rPr lang="ru-RU" sz="800" kern="0" dirty="0" smtClean="0"/>
              <a:t>тонировкой</a:t>
            </a:r>
          </a:p>
          <a:p>
            <a:pPr lvl="2">
              <a:spcBef>
                <a:spcPts val="300"/>
              </a:spcBef>
              <a:buClr>
                <a:schemeClr val="accent4"/>
              </a:buClr>
              <a:buFont typeface="Arial" panose="020B0604020202020204" pitchFamily="34" charset="0"/>
              <a:buChar char="+"/>
            </a:pPr>
            <a:r>
              <a:rPr lang="ru-RU" sz="800" i="1" kern="0" dirty="0" smtClean="0"/>
              <a:t>Кожаная </a:t>
            </a:r>
            <a:r>
              <a:rPr lang="ru-RU" sz="800" i="1" kern="0" dirty="0"/>
              <a:t>обивка </a:t>
            </a:r>
            <a:r>
              <a:rPr lang="ru-RU" sz="800" i="1" kern="0" dirty="0" smtClean="0"/>
              <a:t>сидений</a:t>
            </a:r>
          </a:p>
          <a:p>
            <a:pPr lvl="2">
              <a:spcBef>
                <a:spcPts val="300"/>
              </a:spcBef>
              <a:buClr>
                <a:schemeClr val="accent4"/>
              </a:buClr>
              <a:buFont typeface="Arial" panose="020B0604020202020204" pitchFamily="34" charset="0"/>
              <a:buChar char="+"/>
            </a:pPr>
            <a:r>
              <a:rPr lang="ru-RU" sz="800" i="1" kern="0" dirty="0"/>
              <a:t>Пакет внутренней персонализации "</a:t>
            </a:r>
            <a:r>
              <a:rPr lang="ru-RU" sz="800" i="1" kern="0" dirty="0" err="1" smtClean="0"/>
              <a:t>Orange</a:t>
            </a:r>
            <a:r>
              <a:rPr lang="ru-RU" sz="800" i="1" kern="0" dirty="0" smtClean="0"/>
              <a:t>":  </a:t>
            </a:r>
            <a:r>
              <a:rPr lang="ru-RU" sz="800" i="1" kern="0" dirty="0"/>
              <a:t>сидения с </a:t>
            </a:r>
            <a:r>
              <a:rPr lang="ru-RU" sz="800" i="1" kern="0" dirty="0" smtClean="0"/>
              <a:t>оранжевыми </a:t>
            </a:r>
            <a:r>
              <a:rPr lang="ru-RU" sz="800" i="1" kern="0" dirty="0"/>
              <a:t>вставками, оранжевая окантовка центральной консоли, коврики со </a:t>
            </a:r>
            <a:r>
              <a:rPr lang="ru-RU" sz="800" i="1" kern="0" dirty="0" smtClean="0"/>
              <a:t>светоотражающим оранжевым контуром</a:t>
            </a:r>
            <a:endParaRPr lang="fr-FR" sz="800" i="1" kern="0" dirty="0"/>
          </a:p>
        </p:txBody>
      </p:sp>
      <p:sp>
        <p:nvSpPr>
          <p:cNvPr id="31" name="Espace réservé du texte 19"/>
          <p:cNvSpPr txBox="1">
            <a:spLocks/>
          </p:cNvSpPr>
          <p:nvPr/>
        </p:nvSpPr>
        <p:spPr>
          <a:xfrm>
            <a:off x="4008252" y="3112843"/>
            <a:ext cx="3172011" cy="2932854"/>
          </a:xfrm>
          <a:prstGeom prst="rect">
            <a:avLst/>
          </a:prstGeom>
        </p:spPr>
        <p:txBody>
          <a:bodyPr lIns="0" tIns="0" rIns="0" bIns="0" numCol="1" spcCol="144000">
            <a:spAutoFit/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1050" b="1">
                <a:solidFill>
                  <a:schemeClr val="accent4"/>
                </a:solidFill>
                <a:latin typeface="+mn-lt"/>
                <a:ea typeface="+mn-ea"/>
              </a:defRPr>
            </a:lvl2pPr>
            <a:lvl3pPr marL="177800" indent="-1778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800" indent="-1778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700">
                <a:solidFill>
                  <a:schemeClr val="tx1"/>
                </a:solidFill>
                <a:latin typeface="+mn-lt"/>
                <a:ea typeface="+mn-ea"/>
              </a:defRPr>
            </a:lvl4pPr>
            <a:lvl5pPr marL="177800" indent="-1778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7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400"/>
              </a:spcBef>
            </a:pPr>
            <a:r>
              <a:rPr lang="fr-FR" sz="1300" dirty="0" smtClean="0">
                <a:latin typeface="Arial" panose="020B0604020202020204" pitchFamily="34" charset="0"/>
              </a:rPr>
              <a:t>DRIVE</a:t>
            </a:r>
            <a:endParaRPr lang="ru-RU" sz="1300" dirty="0" smtClean="0">
              <a:latin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fr-FR" kern="0" dirty="0" smtClean="0"/>
              <a:t>LIFE </a:t>
            </a:r>
            <a:r>
              <a:rPr lang="fr-FR" kern="0" dirty="0"/>
              <a:t>+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Боковые подушки безопасности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Ключ-карта с функцией "свободные руки“</a:t>
            </a:r>
            <a:endParaRPr lang="en-US" sz="800" kern="0" dirty="0" smtClean="0"/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Круиз-контроль</a:t>
            </a:r>
            <a:r>
              <a:rPr lang="en-US" sz="800" kern="0" dirty="0" smtClean="0"/>
              <a:t> </a:t>
            </a:r>
            <a:r>
              <a:rPr lang="ru-RU" sz="800" kern="0" dirty="0" smtClean="0"/>
              <a:t>и ограничитель скорости</a:t>
            </a:r>
            <a:endParaRPr lang="en-US" sz="800" kern="0" dirty="0" smtClean="0"/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/>
              <a:t>Наружные зеркала с электроприводом, обогревом и электроприводом складывания </a:t>
            </a:r>
            <a:r>
              <a:rPr lang="ru-RU" sz="800" kern="0" dirty="0" smtClean="0"/>
              <a:t>зеркал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Подогрев </a:t>
            </a:r>
            <a:r>
              <a:rPr lang="ru-RU" sz="800" kern="0" dirty="0"/>
              <a:t>передних </a:t>
            </a:r>
            <a:r>
              <a:rPr lang="ru-RU" sz="800" kern="0" dirty="0" smtClean="0"/>
              <a:t>сидений</a:t>
            </a:r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Система </a:t>
            </a:r>
            <a:r>
              <a:rPr lang="ru-RU" sz="800" kern="0" dirty="0"/>
              <a:t>дистанционного запуска двигателя </a:t>
            </a:r>
            <a:r>
              <a:rPr lang="ru-RU" sz="800" kern="0" dirty="0" err="1"/>
              <a:t>Renault</a:t>
            </a:r>
            <a:r>
              <a:rPr lang="ru-RU" sz="800" kern="0" dirty="0"/>
              <a:t> </a:t>
            </a:r>
            <a:r>
              <a:rPr lang="ru-RU" sz="800" kern="0" dirty="0" err="1"/>
              <a:t>Start</a:t>
            </a:r>
            <a:endParaRPr lang="ru-RU" sz="800" kern="0" dirty="0"/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Кожаная </a:t>
            </a:r>
            <a:r>
              <a:rPr lang="ru-RU" sz="800" kern="0" dirty="0"/>
              <a:t>оплетка руля </a:t>
            </a:r>
            <a:endParaRPr lang="ru-RU" sz="800" kern="0" dirty="0" smtClean="0"/>
          </a:p>
          <a:p>
            <a:pPr lvl="2">
              <a:spcBef>
                <a:spcPts val="300"/>
              </a:spcBef>
              <a:buFont typeface="Wingdings 2" panose="05020102010507070707" pitchFamily="18" charset="2"/>
              <a:buChar char=""/>
            </a:pPr>
            <a:r>
              <a:rPr lang="ru-RU" sz="800" kern="0" dirty="0" smtClean="0"/>
              <a:t>17-дюймовые </a:t>
            </a:r>
            <a:r>
              <a:rPr lang="ru-RU" sz="800" kern="0" dirty="0"/>
              <a:t>легкосплавные </a:t>
            </a:r>
            <a:r>
              <a:rPr lang="ru-RU" sz="800" kern="0" dirty="0" smtClean="0"/>
              <a:t>диски </a:t>
            </a:r>
            <a:r>
              <a:rPr lang="en-US" sz="800" kern="0" dirty="0"/>
              <a:t>Steppe </a:t>
            </a:r>
            <a:endParaRPr lang="ru-RU" sz="800" kern="0" dirty="0"/>
          </a:p>
          <a:p>
            <a:pPr lvl="2">
              <a:spcBef>
                <a:spcPts val="300"/>
              </a:spcBef>
              <a:buClr>
                <a:schemeClr val="accent4"/>
              </a:buClr>
              <a:buFont typeface="Arial" panose="020B0604020202020204" pitchFamily="34" charset="0"/>
              <a:buChar char="+"/>
            </a:pPr>
            <a:r>
              <a:rPr lang="ru-RU" sz="800" i="1" kern="0" dirty="0" smtClean="0"/>
              <a:t>Пакет </a:t>
            </a:r>
            <a:r>
              <a:rPr lang="ru-RU" sz="800" i="1" kern="0" dirty="0"/>
              <a:t>"Мультимедиа ": Навигационная система </a:t>
            </a:r>
            <a:r>
              <a:rPr lang="ru-RU" sz="800" i="1" kern="0" dirty="0" err="1"/>
              <a:t>Media</a:t>
            </a:r>
            <a:r>
              <a:rPr lang="ru-RU" sz="800" i="1" kern="0" dirty="0"/>
              <a:t> </a:t>
            </a:r>
            <a:r>
              <a:rPr lang="ru-RU" sz="800" i="1" kern="0" dirty="0" smtClean="0"/>
              <a:t>NAV 2.2 </a:t>
            </a:r>
            <a:r>
              <a:rPr lang="ru-RU" sz="800" i="1" kern="0" dirty="0"/>
              <a:t>+ AUX + USB + Bluetooth + подрулевой джойстик + камера заднего вида + задний </a:t>
            </a:r>
            <a:r>
              <a:rPr lang="ru-RU" sz="800" i="1" kern="0" dirty="0" err="1" smtClean="0"/>
              <a:t>парктроник</a:t>
            </a:r>
            <a:endParaRPr lang="ru-RU" sz="800" i="1" kern="0" dirty="0" smtClean="0"/>
          </a:p>
          <a:p>
            <a:pPr lvl="2">
              <a:spcBef>
                <a:spcPts val="300"/>
              </a:spcBef>
              <a:buClr>
                <a:schemeClr val="accent4"/>
              </a:buClr>
              <a:buFont typeface="Arial" panose="020B0604020202020204" pitchFamily="34" charset="0"/>
              <a:buChar char="+"/>
            </a:pPr>
            <a:r>
              <a:rPr lang="ru-RU" sz="800" i="1" kern="0" dirty="0" smtClean="0"/>
              <a:t>Пакет </a:t>
            </a:r>
            <a:r>
              <a:rPr lang="ru-RU" sz="800" i="1" kern="0" dirty="0"/>
              <a:t>"Климат": светодиодные противотуманные фары с </a:t>
            </a:r>
            <a:r>
              <a:rPr lang="ru-RU" sz="800" i="1" kern="0" dirty="0" smtClean="0"/>
              <a:t>функцией </a:t>
            </a:r>
            <a:r>
              <a:rPr lang="ru-RU" sz="800" i="1" kern="0" dirty="0"/>
              <a:t>бокового света , </a:t>
            </a:r>
            <a:r>
              <a:rPr lang="ru-RU" sz="800" i="1" kern="0" dirty="0" smtClean="0"/>
              <a:t>датчики </a:t>
            </a:r>
            <a:r>
              <a:rPr lang="ru-RU" sz="800" i="1" kern="0" dirty="0"/>
              <a:t>дождя и света, климат-контроль, обогрев лобового </a:t>
            </a:r>
            <a:r>
              <a:rPr lang="ru-RU" sz="800" i="1" kern="0" dirty="0" smtClean="0"/>
              <a:t>стекла</a:t>
            </a:r>
            <a:endParaRPr lang="en-US" sz="800" i="1" kern="0" dirty="0" smtClean="0"/>
          </a:p>
          <a:p>
            <a:pPr lvl="2">
              <a:spcBef>
                <a:spcPts val="300"/>
              </a:spcBef>
              <a:buClr>
                <a:schemeClr val="accent4"/>
              </a:buClr>
              <a:buFont typeface="Arial" panose="020B0604020202020204" pitchFamily="34" charset="0"/>
              <a:buChar char="+"/>
            </a:pPr>
            <a:r>
              <a:rPr lang="ru-RU" sz="800" i="1" kern="0" dirty="0"/>
              <a:t>Двухцветная окраска кузова (исполнение крыши в черном цвете или цвете слоновой кости - на выбор клиента) в сочетании с зеркалами в цвет </a:t>
            </a:r>
            <a:r>
              <a:rPr lang="ru-RU" sz="800" i="1" kern="0" dirty="0" smtClean="0"/>
              <a:t>крыши</a:t>
            </a:r>
            <a:endParaRPr lang="en-US" sz="800" i="1" kern="0" dirty="0" smtClean="0"/>
          </a:p>
          <a:p>
            <a:pPr lvl="2">
              <a:spcBef>
                <a:spcPts val="300"/>
              </a:spcBef>
              <a:buClr>
                <a:schemeClr val="accent4"/>
              </a:buClr>
              <a:buFont typeface="Arial" panose="020B0604020202020204" pitchFamily="34" charset="0"/>
              <a:buChar char="+"/>
            </a:pPr>
            <a:r>
              <a:rPr lang="ru-RU" sz="800" i="1" kern="0" dirty="0" smtClean="0"/>
              <a:t>Двухцветные </a:t>
            </a:r>
            <a:r>
              <a:rPr lang="ru-RU" sz="800" i="1" kern="0" dirty="0"/>
              <a:t>17-дюймовые </a:t>
            </a:r>
            <a:r>
              <a:rPr lang="ru-RU" sz="800" i="1" kern="0" dirty="0" smtClean="0"/>
              <a:t>легкосплавные </a:t>
            </a:r>
            <a:r>
              <a:rPr lang="ru-RU" sz="800" i="1" kern="0" dirty="0"/>
              <a:t>диски </a:t>
            </a:r>
            <a:r>
              <a:rPr lang="ru-RU" sz="800" i="1" kern="0" dirty="0" err="1"/>
              <a:t>Steppe</a:t>
            </a:r>
            <a:r>
              <a:rPr lang="ru-RU" sz="800" i="1" kern="0" dirty="0"/>
              <a:t> </a:t>
            </a:r>
            <a:r>
              <a:rPr lang="ru-RU" sz="800" i="1" kern="0" dirty="0" err="1" smtClean="0"/>
              <a:t>Black</a:t>
            </a:r>
            <a:endParaRPr lang="fr-FR" sz="800" i="1" kern="0" dirty="0"/>
          </a:p>
        </p:txBody>
      </p:sp>
      <p:grpSp>
        <p:nvGrpSpPr>
          <p:cNvPr id="3" name="Groupe 2"/>
          <p:cNvGrpSpPr/>
          <p:nvPr/>
        </p:nvGrpSpPr>
        <p:grpSpPr>
          <a:xfrm>
            <a:off x="370309" y="8313268"/>
            <a:ext cx="625989" cy="341246"/>
            <a:chOff x="6727008" y="7485774"/>
            <a:chExt cx="519136" cy="341246"/>
          </a:xfrm>
        </p:grpSpPr>
        <p:sp>
          <p:nvSpPr>
            <p:cNvPr id="29" name="Espace réservé du texte 19"/>
            <p:cNvSpPr txBox="1">
              <a:spLocks/>
            </p:cNvSpPr>
            <p:nvPr/>
          </p:nvSpPr>
          <p:spPr>
            <a:xfrm>
              <a:off x="6826730" y="7619041"/>
              <a:ext cx="419414" cy="91564"/>
            </a:xfrm>
            <a:prstGeom prst="rect">
              <a:avLst/>
            </a:prstGeom>
          </p:spPr>
          <p:txBody>
            <a:bodyPr wrap="square" lIns="0" tIns="0" rIns="0" bIns="0" numCol="1" spcCol="144000">
              <a:spAutoFit/>
            </a:bodyPr>
            <a:lstStyle>
              <a:lvl1pPr marL="0" indent="0" algn="l" rtl="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FontTx/>
                <a:buNone/>
                <a:defRPr sz="12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FontTx/>
                <a:buNone/>
                <a:defRPr sz="1050" b="1">
                  <a:solidFill>
                    <a:schemeClr val="accent4"/>
                  </a:solidFill>
                  <a:latin typeface="+mn-lt"/>
                  <a:ea typeface="+mn-ea"/>
                </a:defRPr>
              </a:lvl2pPr>
              <a:lvl3pPr marL="177800" indent="-177800" algn="l" rtl="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tabLst/>
                <a:defRPr sz="7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77800" indent="-177800" algn="l" rtl="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7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77800" indent="-177800" algn="l" rtl="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7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18859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2288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5717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29146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2" indent="0">
                <a:spcBef>
                  <a:spcPts val="0"/>
                </a:spcBef>
                <a:buNone/>
              </a:pPr>
              <a:r>
                <a:rPr lang="ru-RU" b="0" i="1" kern="0" dirty="0" smtClean="0"/>
                <a:t>Стандарт </a:t>
              </a:r>
              <a:endParaRPr lang="en-GB" b="0" i="1" kern="0" dirty="0"/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6741408" y="7643223"/>
              <a:ext cx="43200" cy="432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3261F"/>
                </a:solidFill>
              </a:endParaRPr>
            </a:p>
          </p:txBody>
        </p:sp>
        <p:sp>
          <p:nvSpPr>
            <p:cNvPr id="43" name="Espace réservé du texte 19"/>
            <p:cNvSpPr txBox="1">
              <a:spLocks/>
            </p:cNvSpPr>
            <p:nvPr/>
          </p:nvSpPr>
          <p:spPr>
            <a:xfrm>
              <a:off x="6727008" y="7485774"/>
              <a:ext cx="445317" cy="78483"/>
            </a:xfrm>
            <a:prstGeom prst="rect">
              <a:avLst/>
            </a:prstGeom>
          </p:spPr>
          <p:txBody>
            <a:bodyPr wrap="square" lIns="0" tIns="0" rIns="0" bIns="0" numCol="1" spcCol="144000">
              <a:spAutoFit/>
            </a:bodyPr>
            <a:lstStyle>
              <a:lvl1pPr marL="0" indent="0" algn="l" rtl="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FontTx/>
                <a:buNone/>
                <a:defRPr sz="12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FontTx/>
                <a:buNone/>
                <a:defRPr sz="1050" b="1">
                  <a:solidFill>
                    <a:schemeClr val="accent4"/>
                  </a:solidFill>
                  <a:latin typeface="+mn-lt"/>
                  <a:ea typeface="+mn-ea"/>
                </a:defRPr>
              </a:lvl2pPr>
              <a:lvl3pPr marL="177800" indent="-177800" algn="l" rtl="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tabLst/>
                <a:defRPr sz="7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77800" indent="-177800" algn="l" rtl="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7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77800" indent="-177800" algn="l" rtl="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7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18859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2288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5717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29146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2" indent="0">
                <a:spcBef>
                  <a:spcPts val="0"/>
                </a:spcBef>
                <a:buNone/>
              </a:pPr>
              <a:r>
                <a:rPr lang="ru-RU" sz="600" i="1" kern="0" dirty="0" smtClean="0"/>
                <a:t>Обозначения</a:t>
              </a:r>
              <a:endParaRPr lang="en-GB" sz="600" i="1" kern="0" dirty="0"/>
            </a:p>
          </p:txBody>
        </p:sp>
        <p:sp>
          <p:nvSpPr>
            <p:cNvPr id="44" name="Espace réservé du texte 19"/>
            <p:cNvSpPr txBox="1">
              <a:spLocks/>
            </p:cNvSpPr>
            <p:nvPr/>
          </p:nvSpPr>
          <p:spPr>
            <a:xfrm>
              <a:off x="6826730" y="7735456"/>
              <a:ext cx="345595" cy="91564"/>
            </a:xfrm>
            <a:prstGeom prst="rect">
              <a:avLst/>
            </a:prstGeom>
          </p:spPr>
          <p:txBody>
            <a:bodyPr wrap="square" lIns="0" tIns="0" rIns="0" bIns="0" numCol="1" spcCol="144000">
              <a:spAutoFit/>
            </a:bodyPr>
            <a:lstStyle>
              <a:lvl1pPr marL="0" indent="0" algn="l" rtl="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FontTx/>
                <a:buNone/>
                <a:defRPr sz="12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FontTx/>
                <a:buNone/>
                <a:defRPr sz="1050" b="1">
                  <a:solidFill>
                    <a:schemeClr val="accent4"/>
                  </a:solidFill>
                  <a:latin typeface="+mn-lt"/>
                  <a:ea typeface="+mn-ea"/>
                </a:defRPr>
              </a:lvl2pPr>
              <a:lvl3pPr marL="177800" indent="-177800" algn="l" rtl="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tabLst/>
                <a:defRPr sz="7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77800" indent="-177800" algn="l" rtl="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7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77800" indent="-177800" algn="l" rtl="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7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18859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2288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5717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29146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2" indent="0">
                <a:spcBef>
                  <a:spcPts val="0"/>
                </a:spcBef>
                <a:buNone/>
              </a:pPr>
              <a:r>
                <a:rPr lang="ru-RU" b="0" i="1" kern="0" dirty="0" smtClean="0"/>
                <a:t>Опция</a:t>
              </a:r>
              <a:endParaRPr lang="en-GB" b="0" i="1" kern="0" dirty="0"/>
            </a:p>
          </p:txBody>
        </p:sp>
        <p:sp>
          <p:nvSpPr>
            <p:cNvPr id="46" name="Croix 45"/>
            <p:cNvSpPr>
              <a:spLocks noChangeAspect="1"/>
            </p:cNvSpPr>
            <p:nvPr/>
          </p:nvSpPr>
          <p:spPr>
            <a:xfrm>
              <a:off x="6727008" y="7745238"/>
              <a:ext cx="72000" cy="72000"/>
            </a:xfrm>
            <a:prstGeom prst="plus">
              <a:avLst>
                <a:gd name="adj" fmla="val 43386"/>
              </a:avLst>
            </a:prstGeom>
            <a:solidFill>
              <a:srgbClr val="878785"/>
            </a:solidFill>
            <a:ln w="3175">
              <a:solidFill>
                <a:srgbClr val="87878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10" y="8771314"/>
            <a:ext cx="6809954" cy="148529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18935" y="366581"/>
            <a:ext cx="2423264" cy="2319390"/>
            <a:chOff x="318935" y="366581"/>
            <a:chExt cx="2423264" cy="23193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935" y="749679"/>
              <a:ext cx="2423264" cy="193629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383" y="366581"/>
              <a:ext cx="2419816" cy="409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07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340520" y="6739277"/>
            <a:ext cx="3294062" cy="3553280"/>
          </a:xfrm>
          <a:ln>
            <a:noFill/>
          </a:ln>
        </p:spPr>
        <p:txBody>
          <a:bodyPr>
            <a:spAutoFit/>
          </a:bodyPr>
          <a:lstStyle/>
          <a:p>
            <a:pPr marL="90488" lvl="1">
              <a:spcBef>
                <a:spcPts val="300"/>
              </a:spcBef>
            </a:pPr>
            <a:r>
              <a:rPr lang="en-US" dirty="0" smtClean="0"/>
              <a:t>Media </a:t>
            </a:r>
            <a:r>
              <a:rPr lang="en-US" dirty="0" err="1" smtClean="0"/>
              <a:t>Nav</a:t>
            </a:r>
            <a:r>
              <a:rPr lang="en-US" dirty="0" smtClean="0"/>
              <a:t> 2.</a:t>
            </a:r>
            <a:r>
              <a:rPr lang="ru-RU" dirty="0" smtClean="0"/>
              <a:t>2</a:t>
            </a:r>
            <a:endParaRPr lang="en-GB" dirty="0" smtClean="0">
              <a:solidFill>
                <a:schemeClr val="accent2"/>
              </a:solidFill>
            </a:endParaRPr>
          </a:p>
          <a:p>
            <a:pPr marL="90488">
              <a:spcBef>
                <a:spcPts val="300"/>
              </a:spcBef>
            </a:pPr>
            <a:r>
              <a:rPr lang="ru-RU" dirty="0"/>
              <a:t>Мультимедийная навигационная </a:t>
            </a:r>
            <a:r>
              <a:rPr lang="ru-RU" dirty="0" smtClean="0"/>
              <a:t>система</a:t>
            </a:r>
            <a:r>
              <a:rPr dirty="0" smtClean="0"/>
              <a:t/>
            </a:r>
            <a:br>
              <a:rPr dirty="0" smtClean="0"/>
            </a:br>
            <a:endParaRPr lang="en-GB" sz="400" dirty="0" smtClean="0">
              <a:solidFill>
                <a:schemeClr val="accent2"/>
              </a:solidFill>
            </a:endParaRPr>
          </a:p>
          <a:p>
            <a:pPr marL="90488" lvl="3" defTabSz="1524000">
              <a:spcBef>
                <a:spcPts val="300"/>
              </a:spcBef>
            </a:pPr>
            <a:r>
              <a:rPr lang="ru-RU" sz="800" i="1" dirty="0" err="1" smtClean="0"/>
              <a:t>Media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Nav</a:t>
            </a:r>
            <a:r>
              <a:rPr lang="en-US" sz="800" i="1" dirty="0" smtClean="0"/>
              <a:t> 2.2</a:t>
            </a:r>
            <a:r>
              <a:rPr lang="ru-RU" sz="800" i="1" dirty="0" smtClean="0"/>
              <a:t> с </a:t>
            </a:r>
            <a:r>
              <a:rPr lang="en-US" sz="800" i="1" dirty="0" smtClean="0"/>
              <a:t>7-</a:t>
            </a:r>
            <a:r>
              <a:rPr lang="ru-RU" sz="800" i="1" dirty="0" smtClean="0"/>
              <a:t>дюймовым сенсорным дисплеем помогает быстро ориентироваться на любой местности, обеспечивает легкий доступ к любимой музыке на мобильных устройствах, а также позволяет использовать систему </a:t>
            </a:r>
            <a:r>
              <a:rPr lang="ru-RU" sz="800" i="1" dirty="0"/>
              <a:t>громкой связи через </a:t>
            </a:r>
            <a:r>
              <a:rPr lang="ru-RU" sz="800" i="1" dirty="0" err="1"/>
              <a:t>Bluetooth</a:t>
            </a:r>
            <a:r>
              <a:rPr lang="ru-RU" sz="800" i="1" dirty="0" smtClean="0"/>
              <a:t>®.</a:t>
            </a:r>
            <a:r>
              <a:rPr i="1" dirty="0" smtClean="0"/>
              <a:t/>
            </a:r>
            <a:br>
              <a:rPr i="1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ru-RU" sz="800" dirty="0" smtClean="0"/>
              <a:t>Основное меню</a:t>
            </a:r>
            <a:r>
              <a:rPr lang="fr-FR" sz="800" dirty="0" smtClean="0"/>
              <a:t>:</a:t>
            </a:r>
            <a:r>
              <a:rPr dirty="0"/>
              <a:t/>
            </a:r>
            <a:br>
              <a:rPr dirty="0"/>
            </a:br>
            <a:endParaRPr lang="en-GB" sz="400" dirty="0"/>
          </a:p>
          <a:p>
            <a:pPr marL="268288" lvl="3">
              <a:spcBef>
                <a:spcPts val="300"/>
              </a:spcBef>
            </a:pPr>
            <a:r>
              <a:rPr lang="ru-RU" sz="800" b="1" dirty="0" smtClean="0"/>
              <a:t>Радио</a:t>
            </a:r>
            <a:r>
              <a:rPr lang="fr-FR" sz="800" b="1" dirty="0" smtClean="0"/>
              <a:t>: </a:t>
            </a:r>
            <a:r>
              <a:rPr lang="ru-RU" sz="800" dirty="0" smtClean="0"/>
              <a:t>Слушайте все Ваши любимые радиостанции.</a:t>
            </a:r>
            <a:endParaRPr lang="ru-RU" sz="800" dirty="0"/>
          </a:p>
          <a:p>
            <a:pPr marL="268288" lvl="3">
              <a:spcBef>
                <a:spcPts val="300"/>
              </a:spcBef>
            </a:pPr>
            <a:r>
              <a:rPr lang="fr-FR" sz="800" dirty="0" smtClean="0"/>
              <a:t/>
            </a:r>
            <a:br>
              <a:rPr lang="fr-FR" sz="800" dirty="0" smtClean="0"/>
            </a:br>
            <a:r>
              <a:rPr dirty="0"/>
              <a:t/>
            </a:r>
            <a:br>
              <a:rPr dirty="0"/>
            </a:br>
            <a:r>
              <a:rPr lang="ru-RU" sz="800" b="1" dirty="0" smtClean="0"/>
              <a:t>Медиа</a:t>
            </a:r>
            <a:r>
              <a:rPr lang="fr-FR" sz="800" b="1" dirty="0" smtClean="0"/>
              <a:t>: </a:t>
            </a:r>
            <a:r>
              <a:rPr lang="ru-RU" sz="800" dirty="0"/>
              <a:t>Подключите MP3-плеер или смартфон через USB, AUX </a:t>
            </a:r>
            <a:r>
              <a:rPr lang="ru-RU" sz="800" dirty="0" smtClean="0"/>
              <a:t>или </a:t>
            </a:r>
            <a:r>
              <a:rPr lang="ru-RU" sz="800" dirty="0"/>
              <a:t>Bluetooth® и наслаждайтесь любимой музыкой во время </a:t>
            </a:r>
            <a:r>
              <a:rPr lang="ru-RU" sz="800" dirty="0" smtClean="0"/>
              <a:t>поездок.</a:t>
            </a:r>
            <a:r>
              <a:rPr dirty="0"/>
              <a:t/>
            </a:r>
            <a:br>
              <a:rPr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en-GB" sz="800" dirty="0"/>
          </a:p>
          <a:p>
            <a:pPr marL="268288" lvl="3">
              <a:spcBef>
                <a:spcPts val="300"/>
              </a:spcBef>
            </a:pPr>
            <a:r>
              <a:rPr lang="ru-RU" sz="800" b="1" dirty="0" smtClean="0"/>
              <a:t>Комфортное общение </a:t>
            </a:r>
            <a:r>
              <a:rPr lang="ru-RU" sz="800" b="1" dirty="0"/>
              <a:t>по </a:t>
            </a:r>
            <a:r>
              <a:rPr lang="ru-RU" sz="800" b="1" dirty="0" smtClean="0"/>
              <a:t>телефону</a:t>
            </a:r>
            <a:r>
              <a:rPr lang="fr-FR" sz="800" dirty="0" smtClean="0"/>
              <a:t>:</a:t>
            </a:r>
            <a:r>
              <a:rPr lang="ru-RU" sz="800" dirty="0" smtClean="0"/>
              <a:t>Технология </a:t>
            </a:r>
            <a:r>
              <a:rPr lang="ru-RU" sz="800" dirty="0"/>
              <a:t>Bluetooth® позволяет совершать звонки в режиме "свободные руки", пользоваться записной книжкой телефона и просматривать историю вызовов.</a:t>
            </a:r>
            <a:r>
              <a:rPr dirty="0"/>
              <a:t/>
            </a:r>
            <a:br>
              <a:rPr dirty="0"/>
            </a:br>
            <a:endParaRPr lang="en-GB" sz="800" dirty="0"/>
          </a:p>
          <a:p>
            <a:pPr marL="268288" lvl="3">
              <a:spcBef>
                <a:spcPts val="300"/>
              </a:spcBef>
            </a:pPr>
            <a:r>
              <a:rPr lang="ru-RU" sz="800" b="1" dirty="0" smtClean="0"/>
              <a:t>Карты</a:t>
            </a:r>
            <a:r>
              <a:rPr lang="fr-FR" sz="800" b="1" dirty="0" smtClean="0"/>
              <a:t>: </a:t>
            </a:r>
            <a:r>
              <a:rPr lang="ru-RU" sz="800" dirty="0" smtClean="0"/>
              <a:t>Просмотр достопримечательностей и улиц в Ваших путешествиях.</a:t>
            </a:r>
            <a:r>
              <a:rPr lang="fr-FR" sz="800" dirty="0" smtClean="0"/>
              <a:t/>
            </a:r>
            <a:br>
              <a:rPr lang="fr-FR" sz="800" dirty="0" smtClean="0"/>
            </a:br>
            <a:endParaRPr lang="en-GB" sz="800" dirty="0"/>
          </a:p>
          <a:p>
            <a:pPr marL="268288" lvl="3">
              <a:spcBef>
                <a:spcPts val="0"/>
              </a:spcBef>
            </a:pPr>
            <a:r>
              <a:rPr lang="ru-RU" sz="800" b="1" dirty="0" smtClean="0"/>
              <a:t>Настройки</a:t>
            </a:r>
            <a:r>
              <a:rPr lang="fr-FR" sz="800" b="1" dirty="0" smtClean="0"/>
              <a:t>:</a:t>
            </a:r>
            <a:r>
              <a:rPr lang="ru-RU" sz="800" b="1" dirty="0" smtClean="0"/>
              <a:t> </a:t>
            </a:r>
            <a:r>
              <a:rPr lang="ru-RU" sz="800" dirty="0"/>
              <a:t>Для персонализации Ваших </a:t>
            </a:r>
            <a:r>
              <a:rPr lang="ru-RU" sz="800" dirty="0" smtClean="0"/>
              <a:t>настроек.</a:t>
            </a:r>
            <a:r>
              <a:rPr lang="fr-FR" sz="800" dirty="0"/>
              <a:t/>
            </a:r>
            <a:br>
              <a:rPr lang="fr-FR" sz="800" dirty="0"/>
            </a:br>
            <a:endParaRPr lang="fr-FR" sz="800" dirty="0"/>
          </a:p>
          <a:p>
            <a:pPr marL="268288" lvl="3">
              <a:spcBef>
                <a:spcPts val="300"/>
              </a:spcBef>
            </a:pPr>
            <a:r>
              <a:rPr lang="ru-RU" sz="800" b="1" dirty="0" smtClean="0"/>
              <a:t>Навигация</a:t>
            </a:r>
            <a:r>
              <a:rPr lang="fr-FR" sz="800" b="1" dirty="0" smtClean="0"/>
              <a:t>: </a:t>
            </a:r>
            <a:r>
              <a:rPr lang="ru-RU" sz="800" dirty="0"/>
              <a:t>Система дает возможность получить данные о дорожной обстановке и камерах (при наличии открытых источников данных в формате RDS-TMC в регионе)</a:t>
            </a:r>
            <a:endParaRPr lang="fr-FR" sz="800" dirty="0"/>
          </a:p>
        </p:txBody>
      </p:sp>
      <p:grpSp>
        <p:nvGrpSpPr>
          <p:cNvPr id="6" name="Groupe 5"/>
          <p:cNvGrpSpPr/>
          <p:nvPr/>
        </p:nvGrpSpPr>
        <p:grpSpPr>
          <a:xfrm>
            <a:off x="3922300" y="2802184"/>
            <a:ext cx="3294062" cy="6629781"/>
            <a:chOff x="3922300" y="4400309"/>
            <a:chExt cx="3294062" cy="6629781"/>
          </a:xfrm>
        </p:grpSpPr>
        <p:sp>
          <p:nvSpPr>
            <p:cNvPr id="31" name="Rectangle 30"/>
            <p:cNvSpPr/>
            <p:nvPr/>
          </p:nvSpPr>
          <p:spPr>
            <a:xfrm>
              <a:off x="3945624" y="4400309"/>
              <a:ext cx="49217" cy="4153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space réservé du texte 11"/>
            <p:cNvSpPr txBox="1">
              <a:spLocks/>
            </p:cNvSpPr>
            <p:nvPr/>
          </p:nvSpPr>
          <p:spPr>
            <a:xfrm>
              <a:off x="3922300" y="4451109"/>
              <a:ext cx="3294062" cy="6578981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>
              <a:lvl1pPr marL="0" indent="0" algn="l" rtl="0" eaLnBrk="0" fontAlgn="base" hangingPunct="0">
                <a:lnSpc>
                  <a:spcPct val="85000"/>
                </a:lnSpc>
                <a:spcBef>
                  <a:spcPct val="35000"/>
                </a:spcBef>
                <a:spcAft>
                  <a:spcPct val="0"/>
                </a:spcAft>
                <a:buClr>
                  <a:srgbClr val="F7B100"/>
                </a:buClr>
                <a:buFontTx/>
                <a:buNone/>
                <a:defRPr sz="800" b="1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7B100"/>
                </a:buClr>
                <a:buFontTx/>
                <a:buNone/>
                <a:defRPr sz="700" b="0" cap="all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0" indent="0" algn="l" rtl="0" eaLnBrk="0" fontAlgn="base" hangingPunct="0">
                <a:lnSpc>
                  <a:spcPct val="85000"/>
                </a:lnSpc>
                <a:spcBef>
                  <a:spcPct val="35000"/>
                </a:spcBef>
                <a:spcAft>
                  <a:spcPct val="0"/>
                </a:spcAft>
                <a:buFontTx/>
                <a:buNone/>
                <a:defRPr sz="700" b="1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0" indent="0" algn="l" rtl="0" eaLnBrk="0" fontAlgn="base" hangingPunct="0">
                <a:lnSpc>
                  <a:spcPct val="85000"/>
                </a:lnSpc>
                <a:spcBef>
                  <a:spcPct val="40000"/>
                </a:spcBef>
                <a:spcAft>
                  <a:spcPct val="0"/>
                </a:spcAft>
                <a:buFontTx/>
                <a:buNone/>
                <a:defRPr sz="700" b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0" indent="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700" b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18859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2288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5717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29146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90488" lvl="1">
                <a:spcBef>
                  <a:spcPts val="300"/>
                </a:spcBef>
              </a:pPr>
              <a:r>
                <a:rPr lang="ru-RU" kern="0" dirty="0" smtClean="0">
                  <a:solidFill>
                    <a:schemeClr val="accent2"/>
                  </a:solidFill>
                </a:rPr>
                <a:t>Помощь водителю</a:t>
              </a:r>
              <a:endParaRPr lang="en-GB" kern="0" dirty="0">
                <a:solidFill>
                  <a:schemeClr val="accent2"/>
                </a:solidFill>
              </a:endParaRPr>
            </a:p>
            <a:p>
              <a:pPr marL="90488">
                <a:spcBef>
                  <a:spcPts val="300"/>
                </a:spcBef>
              </a:pPr>
              <a:r>
                <a:rPr lang="ru-RU" kern="0" dirty="0" smtClean="0">
                  <a:solidFill>
                    <a:schemeClr val="accent2"/>
                  </a:solidFill>
                </a:rPr>
                <a:t>Для комфортного путешествия</a:t>
              </a:r>
              <a:endParaRPr lang="fr-FR" kern="0" dirty="0">
                <a:solidFill>
                  <a:schemeClr val="accent2"/>
                </a:solidFill>
              </a:endParaRPr>
            </a:p>
            <a:p>
              <a:pPr marL="90488">
                <a:spcBef>
                  <a:spcPts val="300"/>
                </a:spcBef>
              </a:pPr>
              <a:endParaRPr lang="en-GB" kern="0" dirty="0"/>
            </a:p>
            <a:p>
              <a:pPr lvl="2">
                <a:spcBef>
                  <a:spcPts val="300"/>
                </a:spcBef>
              </a:pPr>
              <a:r>
                <a:rPr lang="ru-RU" sz="800" kern="0" dirty="0" smtClean="0"/>
                <a:t>Круиз - контроль</a:t>
              </a:r>
              <a:endParaRPr lang="fr-FR" sz="800" kern="0" dirty="0"/>
            </a:p>
            <a:p>
              <a:pPr lvl="3">
                <a:spcBef>
                  <a:spcPts val="300"/>
                </a:spcBef>
              </a:pPr>
              <a:r>
                <a:rPr lang="ru-RU" sz="800" kern="0" dirty="0"/>
                <a:t>Система поддерживает заданную водителем скорость автомобиля, благодаря чему не нужно постоянно держать ногу на педали газа.</a:t>
              </a:r>
              <a:endParaRPr lang="en-GB" sz="200" kern="0" dirty="0"/>
            </a:p>
            <a:p>
              <a:pPr marL="171450" lvl="2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800" b="0" kern="0" dirty="0" smtClean="0"/>
                <a:t>Нажмите </a:t>
              </a:r>
              <a:r>
                <a:rPr lang="ru-RU" sz="800" b="0" kern="0" dirty="0"/>
                <a:t>выключатель </a:t>
              </a:r>
              <a:r>
                <a:rPr lang="ru-RU" sz="800" b="0" kern="0" dirty="0" smtClean="0"/>
                <a:t>со стороны</a:t>
              </a:r>
              <a:endParaRPr lang="en-US" sz="800" b="0" kern="0" dirty="0" smtClean="0"/>
            </a:p>
            <a:p>
              <a:pPr marL="171450" lvl="2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800" b="0" kern="0" dirty="0" smtClean="0"/>
                <a:t>При </a:t>
              </a:r>
              <a:r>
                <a:rPr lang="ru-RU" sz="800" b="0" kern="0" dirty="0"/>
                <a:t>постоянной скорости (выше 30 км/ч) </a:t>
              </a:r>
              <a:endParaRPr lang="en-US" sz="800" b="0" kern="0" dirty="0" smtClean="0"/>
            </a:p>
            <a:p>
              <a:pPr lvl="2">
                <a:spcBef>
                  <a:spcPts val="300"/>
                </a:spcBef>
              </a:pPr>
              <a:r>
                <a:rPr lang="en-US" sz="800" b="0" kern="0" dirty="0" smtClean="0"/>
                <a:t>      </a:t>
              </a:r>
              <a:r>
                <a:rPr lang="ru-RU" sz="800" b="0" kern="0" dirty="0" smtClean="0"/>
                <a:t>нажмите переключатель 2</a:t>
              </a:r>
              <a:r>
                <a:rPr lang="en-US" sz="800" b="0" kern="0" dirty="0" smtClean="0"/>
                <a:t> (+)</a:t>
              </a:r>
              <a:r>
                <a:rPr lang="ru-RU" sz="800" b="0" kern="0" dirty="0" smtClean="0"/>
                <a:t> </a:t>
              </a:r>
              <a:endParaRPr lang="en-US" sz="800" b="0" kern="0" dirty="0" smtClean="0"/>
            </a:p>
            <a:p>
              <a:pPr lvl="2">
                <a:spcBef>
                  <a:spcPts val="300"/>
                </a:spcBef>
              </a:pPr>
              <a:r>
                <a:rPr lang="ru-RU" sz="800" b="0" i="1" kern="0" dirty="0" smtClean="0"/>
                <a:t>Скорость </a:t>
              </a:r>
              <a:r>
                <a:rPr lang="ru-RU" sz="800" b="0" i="1" kern="0" dirty="0"/>
                <a:t>заносится в </a:t>
              </a:r>
              <a:r>
                <a:rPr lang="ru-RU" sz="800" b="0" i="1" kern="0" dirty="0" smtClean="0"/>
                <a:t>память</a:t>
              </a:r>
              <a:r>
                <a:rPr lang="ru-RU" sz="800" b="0" kern="0" dirty="0" smtClean="0"/>
                <a:t>.</a:t>
              </a:r>
            </a:p>
            <a:p>
              <a:pPr lvl="3">
                <a:spcBef>
                  <a:spcPts val="100"/>
                </a:spcBef>
              </a:pPr>
              <a:endParaRPr lang="ru-RU" sz="800" kern="0" dirty="0" smtClean="0"/>
            </a:p>
            <a:p>
              <a:pPr lvl="3">
                <a:spcBef>
                  <a:spcPts val="100"/>
                </a:spcBef>
              </a:pPr>
              <a:r>
                <a:rPr lang="ru-RU" sz="800" kern="0" dirty="0" smtClean="0"/>
                <a:t>После </a:t>
              </a:r>
              <a:r>
                <a:rPr lang="ru-RU" sz="800" kern="0" dirty="0"/>
                <a:t>занесения в память заданного </a:t>
              </a:r>
            </a:p>
            <a:p>
              <a:pPr lvl="3">
                <a:spcBef>
                  <a:spcPts val="100"/>
                </a:spcBef>
              </a:pPr>
              <a:r>
                <a:rPr lang="ru-RU" sz="800" kern="0" dirty="0"/>
                <a:t>значения скорости и включения регулятора </a:t>
              </a:r>
            </a:p>
            <a:p>
              <a:pPr lvl="3">
                <a:spcBef>
                  <a:spcPts val="100"/>
                </a:spcBef>
              </a:pPr>
              <a:r>
                <a:rPr lang="ru-RU" sz="800" kern="0" dirty="0"/>
                <a:t>скорости вы можете отпустить педаль </a:t>
              </a:r>
            </a:p>
            <a:p>
              <a:pPr lvl="3">
                <a:spcBef>
                  <a:spcPts val="100"/>
                </a:spcBef>
              </a:pPr>
              <a:r>
                <a:rPr lang="ru-RU" sz="800" kern="0" dirty="0"/>
                <a:t>акселератора. Если установленная скорость </a:t>
              </a:r>
            </a:p>
            <a:p>
              <a:pPr lvl="3">
                <a:spcBef>
                  <a:spcPts val="100"/>
                </a:spcBef>
              </a:pPr>
              <a:r>
                <a:rPr lang="ru-RU" sz="800" kern="0" dirty="0"/>
                <a:t>сильно превышает текущую скорость, </a:t>
              </a:r>
            </a:p>
            <a:p>
              <a:pPr lvl="3">
                <a:spcBef>
                  <a:spcPts val="100"/>
                </a:spcBef>
              </a:pPr>
              <a:r>
                <a:rPr lang="ru-RU" sz="800" kern="0" dirty="0"/>
                <a:t>то автомобиль начнет ускорение до тех пор </a:t>
              </a:r>
            </a:p>
            <a:p>
              <a:pPr lvl="3">
                <a:spcBef>
                  <a:spcPts val="100"/>
                </a:spcBef>
              </a:pPr>
              <a:r>
                <a:rPr lang="ru-RU" sz="800" kern="0" dirty="0" smtClean="0"/>
                <a:t>пока не </a:t>
              </a:r>
              <a:r>
                <a:rPr lang="ru-RU" sz="800" kern="0" dirty="0"/>
                <a:t>достигнет установленной скорости. </a:t>
              </a:r>
            </a:p>
            <a:p>
              <a:pPr lvl="2">
                <a:spcBef>
                  <a:spcPts val="300"/>
                </a:spcBef>
              </a:pPr>
              <a:endParaRPr lang="ru-RU" sz="800" b="0" kern="0" dirty="0" smtClean="0"/>
            </a:p>
            <a:p>
              <a:pPr lvl="2">
                <a:spcBef>
                  <a:spcPts val="300"/>
                </a:spcBef>
              </a:pPr>
              <a:r>
                <a:rPr lang="ru-RU" sz="800" kern="0" dirty="0" smtClean="0"/>
                <a:t>Ограничитель скорости</a:t>
              </a:r>
            </a:p>
            <a:p>
              <a:pPr lvl="2">
                <a:spcBef>
                  <a:spcPts val="300"/>
                </a:spcBef>
              </a:pPr>
              <a:r>
                <a:rPr lang="ru-RU" sz="800" b="0" kern="0" dirty="0"/>
                <a:t>Ограничитель скорости предупредит водителя о превышении заранее заданной </a:t>
              </a:r>
              <a:r>
                <a:rPr lang="ru-RU" sz="800" b="0" kern="0" dirty="0" smtClean="0"/>
                <a:t>скорости.</a:t>
              </a:r>
            </a:p>
            <a:p>
              <a:pPr marL="171450" lvl="2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800" b="0" kern="0" dirty="0"/>
                <a:t>Нажмите </a:t>
              </a:r>
              <a:r>
                <a:rPr lang="ru-RU" sz="800" b="0" kern="0" dirty="0" smtClean="0"/>
                <a:t>выключатель </a:t>
              </a:r>
              <a:r>
                <a:rPr lang="ru-RU" sz="800" b="0" kern="0" dirty="0"/>
                <a:t>со стороны </a:t>
              </a:r>
              <a:endParaRPr lang="ru-RU" sz="800" b="0" kern="0" dirty="0" smtClean="0"/>
            </a:p>
            <a:p>
              <a:pPr marL="171450" lvl="2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800" b="0" kern="0" dirty="0" smtClean="0"/>
                <a:t>Для </a:t>
              </a:r>
              <a:r>
                <a:rPr lang="ru-RU" sz="800" b="0" kern="0" dirty="0"/>
                <a:t>сохранения текущей скорости нажмите </a:t>
              </a:r>
            </a:p>
            <a:p>
              <a:pPr lvl="2">
                <a:spcBef>
                  <a:spcPts val="300"/>
                </a:spcBef>
              </a:pPr>
              <a:r>
                <a:rPr lang="ru-RU" sz="800" b="0" kern="0" dirty="0" smtClean="0"/>
                <a:t>      переключатель </a:t>
              </a:r>
              <a:r>
                <a:rPr lang="ru-RU" sz="800" b="0" kern="0" dirty="0"/>
                <a:t>2 (+): вместо тире появится значение</a:t>
              </a:r>
            </a:p>
            <a:p>
              <a:pPr lvl="2">
                <a:spcBef>
                  <a:spcPts val="300"/>
                </a:spcBef>
              </a:pPr>
              <a:r>
                <a:rPr lang="ru-RU" sz="800" b="0" kern="0" dirty="0" smtClean="0"/>
                <a:t>      ограничения </a:t>
              </a:r>
              <a:r>
                <a:rPr lang="ru-RU" sz="800" b="0" kern="0" dirty="0"/>
                <a:t>скорости</a:t>
              </a:r>
              <a:r>
                <a:rPr lang="ru-RU" sz="800" b="0" kern="0" dirty="0" smtClean="0"/>
                <a:t>.</a:t>
              </a:r>
            </a:p>
            <a:p>
              <a:r>
                <a:rPr lang="ru-RU" b="0" kern="0" cap="none" dirty="0" smtClean="0">
                  <a:cs typeface="Arial" charset="0"/>
                </a:rPr>
                <a:t>В любой момент можно превысить значение ограничения скорости. Для этого резко и до упора нажмите педаль акселератора (преодолев ее «сопротивление»).</a:t>
              </a:r>
            </a:p>
            <a:p>
              <a:endParaRPr lang="ru-RU" b="0" kern="0" cap="none" dirty="0">
                <a:cs typeface="Arial" charset="0"/>
              </a:endParaRPr>
            </a:p>
            <a:p>
              <a:pPr lvl="2">
                <a:buClr>
                  <a:srgbClr val="F7B100"/>
                </a:buClr>
              </a:pPr>
              <a:r>
                <a:rPr lang="ru-RU" sz="800" kern="0" dirty="0" smtClean="0"/>
                <a:t>Функция </a:t>
              </a:r>
              <a:r>
                <a:rPr lang="en-US" sz="800" kern="0" dirty="0" smtClean="0"/>
                <a:t>Hill start </a:t>
              </a:r>
              <a:r>
                <a:rPr lang="en-US" sz="800" kern="0" dirty="0"/>
                <a:t>a</a:t>
              </a:r>
              <a:r>
                <a:rPr lang="en-US" sz="800" kern="0" dirty="0" smtClean="0"/>
                <a:t>ssist</a:t>
              </a:r>
            </a:p>
            <a:p>
              <a:pPr lvl="2">
                <a:buClr>
                  <a:srgbClr val="F7B100"/>
                </a:buClr>
              </a:pPr>
              <a:r>
                <a:rPr lang="ru-RU" sz="800" b="0" dirty="0"/>
                <a:t>Система ESP дополнена функцией Hill Start Assist, которая предотвращает откатывание автомобиля назад при движении на подъеме</a:t>
              </a:r>
              <a:r>
                <a:rPr lang="ru-RU" sz="800" b="0" dirty="0" smtClean="0"/>
                <a:t>.</a:t>
              </a:r>
              <a:endParaRPr lang="en-US" sz="800" b="0" dirty="0" smtClean="0"/>
            </a:p>
            <a:p>
              <a:pPr lvl="2">
                <a:buClr>
                  <a:srgbClr val="F7B100"/>
                </a:buClr>
              </a:pPr>
              <a:endParaRPr lang="en-US" sz="800" kern="0" dirty="0" smtClean="0"/>
            </a:p>
            <a:p>
              <a:pPr lvl="2">
                <a:buClr>
                  <a:srgbClr val="F7B100"/>
                </a:buClr>
              </a:pPr>
              <a:r>
                <a:rPr lang="ru-RU" sz="800" kern="0" dirty="0" smtClean="0"/>
                <a:t>Задние датчики парковки</a:t>
              </a:r>
            </a:p>
            <a:p>
              <a:pPr lvl="2">
                <a:buClr>
                  <a:srgbClr val="F7B100"/>
                </a:buClr>
              </a:pPr>
              <a:r>
                <a:rPr lang="ru-RU" sz="800" b="0" dirty="0" smtClean="0"/>
                <a:t>Renault</a:t>
              </a:r>
              <a:r>
                <a:rPr lang="en-US" sz="800" b="0" dirty="0" smtClean="0"/>
                <a:t> KAPTUR</a:t>
              </a:r>
              <a:r>
                <a:rPr lang="ru-RU" sz="800" b="0" dirty="0"/>
                <a:t> оснащен задним </a:t>
              </a:r>
              <a:r>
                <a:rPr lang="ru-RU" sz="800" b="0" dirty="0" err="1"/>
                <a:t>парктроником</a:t>
              </a:r>
              <a:r>
                <a:rPr lang="ru-RU" sz="800" b="0" dirty="0"/>
                <a:t>, предупреждающим водителя о помехе позади автомобиля. В случае необходимости эту функцию можно отключить, нажав соответствующую кнопку на приборной панели со стороны водителя.</a:t>
              </a:r>
              <a:endParaRPr lang="en-US" sz="800" kern="0" dirty="0"/>
            </a:p>
            <a:p>
              <a:pPr lvl="2">
                <a:buClr>
                  <a:srgbClr val="F7B100"/>
                </a:buClr>
              </a:pPr>
              <a:endParaRPr lang="ru-RU" sz="800" kern="0" dirty="0"/>
            </a:p>
            <a:p>
              <a:pPr lvl="2">
                <a:spcBef>
                  <a:spcPts val="300"/>
                </a:spcBef>
              </a:pPr>
              <a:r>
                <a:rPr lang="ru-RU" sz="800" kern="0" dirty="0" smtClean="0"/>
                <a:t>Камера заднего вида</a:t>
              </a:r>
              <a:endParaRPr lang="fr-FR" sz="800" kern="0" dirty="0"/>
            </a:p>
            <a:p>
              <a:pPr lvl="3">
                <a:spcBef>
                  <a:spcPts val="100"/>
                </a:spcBef>
              </a:pPr>
              <a:r>
                <a:rPr lang="ru-RU" sz="800" dirty="0"/>
                <a:t>Датчики парковки в паре с камерой заднего </a:t>
              </a:r>
            </a:p>
            <a:p>
              <a:pPr lvl="3">
                <a:spcBef>
                  <a:spcPts val="100"/>
                </a:spcBef>
              </a:pPr>
              <a:r>
                <a:rPr lang="ru-RU" sz="800" dirty="0"/>
                <a:t>вида, передающей информацию на экран </a:t>
              </a:r>
            </a:p>
            <a:p>
              <a:pPr lvl="3">
                <a:spcBef>
                  <a:spcPts val="100"/>
                </a:spcBef>
              </a:pPr>
              <a:r>
                <a:rPr lang="ru-RU" sz="800" dirty="0"/>
                <a:t>мультимедийной системы </a:t>
              </a:r>
              <a:r>
                <a:rPr lang="ru-RU" sz="800" dirty="0" err="1" smtClean="0"/>
                <a:t>MediaNаv</a:t>
              </a:r>
              <a:r>
                <a:rPr lang="ru-RU" sz="800" dirty="0" smtClean="0"/>
                <a:t> 2.2, облегчают </a:t>
              </a:r>
              <a:r>
                <a:rPr lang="ru-RU" sz="800" dirty="0"/>
                <a:t>маневрирование в условиях ограниченного пространства</a:t>
              </a:r>
              <a:r>
                <a:rPr lang="fr-FR" sz="800" dirty="0"/>
                <a:t>.</a:t>
              </a:r>
              <a:endParaRPr lang="en-GB" sz="800" dirty="0"/>
            </a:p>
            <a:p>
              <a:pPr>
                <a:spcBef>
                  <a:spcPts val="300"/>
                </a:spcBef>
              </a:pPr>
              <a:endParaRPr lang="en-GB" sz="200" kern="0" dirty="0" smtClean="0"/>
            </a:p>
            <a:p>
              <a:pPr>
                <a:spcBef>
                  <a:spcPts val="300"/>
                </a:spcBef>
              </a:pPr>
              <a:endParaRPr lang="en-GB" sz="400" kern="0" dirty="0"/>
            </a:p>
          </p:txBody>
        </p:sp>
      </p:grp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213781" y="9560111"/>
            <a:ext cx="2958543" cy="270448"/>
          </a:xfrm>
        </p:spPr>
        <p:txBody>
          <a:bodyPr/>
          <a:lstStyle/>
          <a:p>
            <a:r>
              <a:rPr lang="ru-RU" b="0" i="1" dirty="0" smtClean="0"/>
              <a:t>За более детальной информацией обратитесь к Вашему продавцу-консультанту</a:t>
            </a:r>
            <a:endParaRPr lang="en-GB" sz="900" b="0" i="1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372490" y="2568568"/>
            <a:ext cx="3421941" cy="1655838"/>
          </a:xfrm>
          <a:ln>
            <a:noFill/>
          </a:ln>
        </p:spPr>
        <p:txBody>
          <a:bodyPr wrap="square">
            <a:spAutoFit/>
          </a:bodyPr>
          <a:lstStyle/>
          <a:p>
            <a:pPr marL="90488" lvl="1">
              <a:spcBef>
                <a:spcPts val="300"/>
              </a:spcBef>
            </a:pPr>
            <a:r>
              <a:rPr lang="ru-RU" dirty="0" smtClean="0">
                <a:solidFill>
                  <a:schemeClr val="accent2"/>
                </a:solidFill>
              </a:rPr>
              <a:t>Ключ карта </a:t>
            </a:r>
            <a:r>
              <a:rPr lang="en-US" dirty="0" smtClean="0">
                <a:solidFill>
                  <a:schemeClr val="accent2"/>
                </a:solidFill>
              </a:rPr>
              <a:t>Renault</a:t>
            </a:r>
            <a:r>
              <a:rPr lang="ru-RU" dirty="0" smtClean="0">
                <a:solidFill>
                  <a:schemeClr val="accent2"/>
                </a:solidFill>
              </a:rPr>
              <a:t> с функцией </a:t>
            </a:r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ru-RU" dirty="0" smtClean="0">
                <a:solidFill>
                  <a:schemeClr val="accent2"/>
                </a:solidFill>
              </a:rPr>
              <a:t>свободные руки</a:t>
            </a:r>
            <a:r>
              <a:rPr lang="en-US" dirty="0" smtClean="0">
                <a:solidFill>
                  <a:schemeClr val="accent2"/>
                </a:solidFill>
              </a:rPr>
              <a:t>”</a:t>
            </a:r>
            <a:r>
              <a:rPr lang="ru-RU" dirty="0" smtClean="0"/>
              <a:t>/ система дистанционного запуска двигателя </a:t>
            </a:r>
            <a:r>
              <a:rPr lang="en-US" dirty="0" smtClean="0"/>
              <a:t>Renault start</a:t>
            </a:r>
            <a:endParaRPr lang="en-GB" dirty="0" smtClean="0">
              <a:solidFill>
                <a:schemeClr val="accent2"/>
              </a:solidFill>
            </a:endParaRPr>
          </a:p>
          <a:p>
            <a:pPr marL="90488">
              <a:spcBef>
                <a:spcPts val="300"/>
              </a:spcBef>
            </a:pPr>
            <a:r>
              <a:rPr lang="ru-RU" dirty="0" smtClean="0"/>
              <a:t>Полный контроль над своим автомобилем</a:t>
            </a:r>
            <a:endParaRPr lang="fr-FR" dirty="0" smtClean="0">
              <a:solidFill>
                <a:schemeClr val="accent2"/>
              </a:solidFill>
            </a:endParaRPr>
          </a:p>
          <a:p>
            <a:pPr marL="1074738" lvl="4" indent="449263" defTabSz="1524000">
              <a:spcBef>
                <a:spcPts val="300"/>
              </a:spcBef>
            </a:pPr>
            <a:r>
              <a:rPr dirty="0" smtClean="0"/>
              <a:t/>
            </a:r>
            <a:br>
              <a:rPr dirty="0" smtClean="0"/>
            </a:br>
            <a:r>
              <a:rPr dirty="0" smtClean="0"/>
              <a:t> </a:t>
            </a:r>
            <a:br>
              <a:rPr dirty="0" smtClean="0"/>
            </a:br>
            <a:endParaRPr lang="en-GB" dirty="0" smtClean="0"/>
          </a:p>
          <a:p>
            <a:pPr marL="1074738" lvl="4" defTabSz="1524000">
              <a:spcBef>
                <a:spcPts val="300"/>
              </a:spcBef>
            </a:pPr>
            <a:endParaRPr lang="en-GB" dirty="0" smtClean="0"/>
          </a:p>
          <a:p>
            <a:pPr marL="1074738" lvl="4" defTabSz="1524000">
              <a:spcBef>
                <a:spcPts val="300"/>
              </a:spcBef>
            </a:pPr>
            <a:endParaRPr lang="en-GB" dirty="0" smtClean="0"/>
          </a:p>
          <a:p>
            <a:pPr marL="1074738" lvl="4" defTabSz="1524000">
              <a:spcBef>
                <a:spcPts val="300"/>
              </a:spcBef>
            </a:pP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endParaRPr lang="en-GB" sz="400" dirty="0" smtClean="0"/>
          </a:p>
          <a:p>
            <a:pPr lvl="2">
              <a:spcBef>
                <a:spcPts val="300"/>
              </a:spcBef>
            </a:pPr>
            <a:endParaRPr lang="en-GB" dirty="0" smtClean="0"/>
          </a:p>
          <a:p>
            <a:pPr lvl="2">
              <a:spcBef>
                <a:spcPts val="300"/>
              </a:spcBef>
            </a:pPr>
            <a:endParaRPr lang="en-GB" dirty="0" smtClean="0"/>
          </a:p>
          <a:p>
            <a:pPr lvl="2">
              <a:spcBef>
                <a:spcPts val="300"/>
              </a:spcBef>
            </a:pPr>
            <a:r>
              <a:rPr lang="fr-FR" b="0" cap="none" dirty="0" smtClean="0">
                <a:solidFill>
                  <a:schemeClr val="tx1"/>
                </a:solidFill>
              </a:rPr>
              <a:t>.</a:t>
            </a:r>
            <a:r>
              <a:rPr dirty="0" smtClean="0"/>
              <a:t> </a:t>
            </a:r>
            <a:endParaRPr lang="en-GB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401719" y="2547461"/>
            <a:ext cx="45719" cy="4980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79763" y="6710578"/>
            <a:ext cx="49217" cy="4153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11"/>
          <p:cNvSpPr txBox="1">
            <a:spLocks/>
          </p:cNvSpPr>
          <p:nvPr/>
        </p:nvSpPr>
        <p:spPr>
          <a:xfrm>
            <a:off x="3905053" y="407955"/>
            <a:ext cx="3438721" cy="25683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7B100"/>
              </a:buClr>
              <a:buFontTx/>
              <a:buNone/>
              <a:defRPr sz="800" b="1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7B100"/>
              </a:buClr>
              <a:buFontTx/>
              <a:buNone/>
              <a:defRPr sz="700" b="0" cap="all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0" indent="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FontTx/>
              <a:buNone/>
              <a:defRPr sz="7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sz="7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0" indent="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700" b="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90488" lvl="1">
              <a:spcBef>
                <a:spcPts val="300"/>
              </a:spcBef>
            </a:pPr>
            <a:r>
              <a:rPr lang="ru-RU" kern="0" dirty="0" smtClean="0">
                <a:solidFill>
                  <a:schemeClr val="accent2"/>
                </a:solidFill>
              </a:rPr>
              <a:t>Режим работы интеллектуальной системы полного привода</a:t>
            </a:r>
            <a:endParaRPr lang="fr-FR" kern="0" dirty="0" smtClean="0">
              <a:solidFill>
                <a:schemeClr val="accent2"/>
              </a:solidFill>
            </a:endParaRPr>
          </a:p>
          <a:p>
            <a:pPr marL="90488">
              <a:spcBef>
                <a:spcPts val="300"/>
              </a:spcBef>
            </a:pPr>
            <a:r>
              <a:rPr lang="ru-RU" kern="0" dirty="0" smtClean="0">
                <a:solidFill>
                  <a:schemeClr val="accent2"/>
                </a:solidFill>
              </a:rPr>
              <a:t>Для версии 4х4</a:t>
            </a:r>
            <a:endParaRPr lang="fr-FR" kern="0" dirty="0" smtClean="0">
              <a:solidFill>
                <a:schemeClr val="accent2"/>
              </a:solidFill>
            </a:endParaRPr>
          </a:p>
          <a:p>
            <a:pPr marL="90488" lvl="4">
              <a:spcBef>
                <a:spcPts val="300"/>
              </a:spcBef>
            </a:pPr>
            <a:endParaRPr lang="en-GB" sz="400" b="1" i="1" dirty="0" smtClean="0"/>
          </a:p>
          <a:p>
            <a:pPr marL="90488" lvl="4">
              <a:spcBef>
                <a:spcPts val="300"/>
              </a:spcBef>
            </a:pPr>
            <a:r>
              <a:rPr lang="ru-RU" sz="800" i="1" dirty="0" smtClean="0"/>
              <a:t>Интеллектуальная система </a:t>
            </a:r>
            <a:r>
              <a:rPr lang="ru-RU" sz="800" i="1" dirty="0"/>
              <a:t>полного привода </a:t>
            </a:r>
            <a:endParaRPr lang="en-US" sz="800" i="1" dirty="0" smtClean="0"/>
          </a:p>
          <a:p>
            <a:pPr marL="90488" lvl="4">
              <a:spcBef>
                <a:spcPts val="300"/>
              </a:spcBef>
            </a:pPr>
            <a:r>
              <a:rPr lang="ru-RU" sz="800" i="1" dirty="0" smtClean="0"/>
              <a:t>Renault </a:t>
            </a:r>
            <a:r>
              <a:rPr lang="en-US" sz="800" i="1" dirty="0" smtClean="0"/>
              <a:t>KAPTUR</a:t>
            </a:r>
            <a:r>
              <a:rPr lang="ru-RU" sz="800" i="1" dirty="0" smtClean="0"/>
              <a:t> </a:t>
            </a:r>
            <a:r>
              <a:rPr lang="ru-RU" sz="800" i="1" dirty="0"/>
              <a:t>— это три режима, </a:t>
            </a:r>
            <a:endParaRPr lang="en-US" sz="800" i="1" dirty="0" smtClean="0"/>
          </a:p>
          <a:p>
            <a:pPr marL="90488" lvl="4">
              <a:spcBef>
                <a:spcPts val="300"/>
              </a:spcBef>
            </a:pPr>
            <a:r>
              <a:rPr lang="ru-RU" sz="800" i="1" dirty="0" smtClean="0"/>
              <a:t>которые </a:t>
            </a:r>
            <a:r>
              <a:rPr lang="ru-RU" sz="800" i="1" dirty="0"/>
              <a:t>позволяют легко </a:t>
            </a:r>
            <a:r>
              <a:rPr lang="ru-RU" sz="800" i="1" dirty="0" smtClean="0"/>
              <a:t>передвигаться </a:t>
            </a:r>
            <a:endParaRPr lang="en-US" sz="800" i="1" dirty="0" smtClean="0"/>
          </a:p>
          <a:p>
            <a:pPr marL="90488" lvl="4">
              <a:spcBef>
                <a:spcPts val="300"/>
              </a:spcBef>
            </a:pPr>
            <a:r>
              <a:rPr lang="ru-RU" sz="800" i="1" dirty="0" smtClean="0"/>
              <a:t>по </a:t>
            </a:r>
            <a:r>
              <a:rPr lang="ru-RU" sz="800" i="1" dirty="0"/>
              <a:t>любым дорогам </a:t>
            </a:r>
            <a:r>
              <a:rPr lang="ru-RU" sz="800" i="1" dirty="0" smtClean="0"/>
              <a:t>и </a:t>
            </a:r>
            <a:r>
              <a:rPr lang="ru-RU" sz="800" i="1" dirty="0"/>
              <a:t>бездорожью. </a:t>
            </a:r>
            <a:endParaRPr lang="en-GB" sz="200" kern="0" dirty="0"/>
          </a:p>
          <a:p>
            <a:pPr lvl="2">
              <a:spcBef>
                <a:spcPts val="300"/>
              </a:spcBef>
            </a:pPr>
            <a:endParaRPr lang="en-US" sz="800" dirty="0" smtClean="0"/>
          </a:p>
          <a:p>
            <a:pPr lvl="2">
              <a:spcBef>
                <a:spcPts val="300"/>
              </a:spcBef>
            </a:pPr>
            <a:r>
              <a:rPr lang="en-US" sz="800" dirty="0" smtClean="0"/>
              <a:t>AUTO: </a:t>
            </a:r>
            <a:r>
              <a:rPr lang="ru-RU" sz="800" b="0" kern="0" dirty="0" smtClean="0"/>
              <a:t>Крутящий </a:t>
            </a:r>
            <a:r>
              <a:rPr lang="ru-RU" sz="800" b="0" kern="0" dirty="0"/>
              <a:t>момент автоматически распределяется между передними и задними колесами в зависимости от дорожных условий и скорости автомобиля</a:t>
            </a:r>
            <a:r>
              <a:rPr lang="ru-RU" sz="800" b="0" kern="0" dirty="0" smtClean="0"/>
              <a:t>.</a:t>
            </a:r>
            <a:endParaRPr lang="en-US" sz="800" b="0" kern="0" dirty="0" smtClean="0"/>
          </a:p>
          <a:p>
            <a:pPr lvl="2">
              <a:spcBef>
                <a:spcPts val="300"/>
              </a:spcBef>
            </a:pPr>
            <a:endParaRPr lang="en-US" sz="800" b="0" kern="0" dirty="0"/>
          </a:p>
          <a:p>
            <a:pPr lvl="2">
              <a:spcBef>
                <a:spcPts val="300"/>
              </a:spcBef>
            </a:pPr>
            <a:r>
              <a:rPr lang="fr-FR" sz="800" dirty="0"/>
              <a:t>2WD</a:t>
            </a:r>
            <a:r>
              <a:rPr lang="fr-FR" sz="800" dirty="0" smtClean="0"/>
              <a:t>: </a:t>
            </a:r>
            <a:r>
              <a:rPr lang="ru-RU" sz="800" b="0" kern="0" dirty="0"/>
              <a:t>привод осуществляется только на передние колеса, что оптимизирует потребление топлива.</a:t>
            </a:r>
            <a:endParaRPr lang="en-US" sz="800" b="0" kern="0" dirty="0" smtClean="0"/>
          </a:p>
          <a:p>
            <a:pPr lvl="2">
              <a:spcBef>
                <a:spcPts val="300"/>
              </a:spcBef>
            </a:pPr>
            <a:endParaRPr lang="en-US" sz="800" b="0" kern="0" dirty="0"/>
          </a:p>
          <a:p>
            <a:pPr lvl="2">
              <a:spcBef>
                <a:spcPts val="300"/>
              </a:spcBef>
            </a:pPr>
            <a:r>
              <a:rPr lang="fr-FR" sz="800" dirty="0" smtClean="0"/>
              <a:t>LOCK: </a:t>
            </a:r>
            <a:r>
              <a:rPr lang="ru-RU" sz="800" b="0" kern="0" dirty="0"/>
              <a:t>крутящий момент распределяется между передней и задней осью в соотношении 50/50. Режим позволяет двигаться </a:t>
            </a:r>
            <a:r>
              <a:rPr lang="ru-RU" sz="800" b="0" kern="0" dirty="0" smtClean="0"/>
              <a:t>со скоростью </a:t>
            </a:r>
            <a:r>
              <a:rPr lang="ru-RU" sz="800" b="0" kern="0" dirty="0"/>
              <a:t>до 80 км/ч, что </a:t>
            </a:r>
            <a:r>
              <a:rPr lang="ru-RU" sz="800" b="0" kern="0" dirty="0" smtClean="0"/>
              <a:t>позволяет </a:t>
            </a:r>
            <a:r>
              <a:rPr lang="ru-RU" sz="800" b="0" kern="0" dirty="0"/>
              <a:t>уверенно преодолевать даже продолжительные </a:t>
            </a:r>
            <a:r>
              <a:rPr lang="ru-RU" sz="800" b="0" kern="0" dirty="0" smtClean="0"/>
              <a:t>препятствия.</a:t>
            </a:r>
            <a:endParaRPr lang="fr-FR" sz="800" b="0" kern="0" dirty="0"/>
          </a:p>
        </p:txBody>
      </p:sp>
      <p:sp>
        <p:nvSpPr>
          <p:cNvPr id="27" name="Rectangle 26"/>
          <p:cNvSpPr/>
          <p:nvPr/>
        </p:nvSpPr>
        <p:spPr>
          <a:xfrm>
            <a:off x="3947467" y="391367"/>
            <a:ext cx="49217" cy="4153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13061" y="3106546"/>
            <a:ext cx="3420166" cy="3420424"/>
          </a:xfrm>
          <a:ln>
            <a:noFill/>
          </a:ln>
        </p:spPr>
        <p:txBody>
          <a:bodyPr wrap="square">
            <a:spAutoFit/>
          </a:bodyPr>
          <a:lstStyle/>
          <a:p>
            <a:pPr lvl="3">
              <a:spcBef>
                <a:spcPts val="200"/>
              </a:spcBef>
            </a:pPr>
            <a:r>
              <a:rPr lang="ru-RU" sz="800" i="1" dirty="0"/>
              <a:t>Карту не нужно вынимать из кармана! Для запуска двигателя достаточно просто нажать кнопку </a:t>
            </a:r>
            <a:r>
              <a:rPr lang="en-US" sz="800" i="1" dirty="0"/>
              <a:t>S</a:t>
            </a:r>
            <a:r>
              <a:rPr lang="en-US" sz="800" i="1" dirty="0" smtClean="0"/>
              <a:t>TART</a:t>
            </a:r>
            <a:r>
              <a:rPr lang="ru-RU" sz="800" i="1" dirty="0" smtClean="0"/>
              <a:t> </a:t>
            </a:r>
            <a:r>
              <a:rPr lang="ru-RU" sz="800" i="1" dirty="0"/>
              <a:t>на приборной панели</a:t>
            </a:r>
            <a:r>
              <a:rPr lang="ru-RU" sz="800" i="1" dirty="0" smtClean="0"/>
              <a:t>.</a:t>
            </a:r>
          </a:p>
          <a:p>
            <a:pPr lvl="3">
              <a:spcBef>
                <a:spcPts val="200"/>
              </a:spcBef>
            </a:pPr>
            <a:endParaRPr lang="ru-RU" sz="800" i="1" dirty="0"/>
          </a:p>
          <a:p>
            <a:pPr lvl="3">
              <a:spcBef>
                <a:spcPts val="200"/>
              </a:spcBef>
            </a:pPr>
            <a:r>
              <a:rPr lang="ru-RU" sz="800" b="1" dirty="0" smtClean="0">
                <a:cs typeface="Arial" charset="0"/>
              </a:rPr>
              <a:t>Открытие автомобиля</a:t>
            </a:r>
          </a:p>
          <a:p>
            <a:pPr lvl="2"/>
            <a:r>
              <a:rPr lang="ru-RU" b="0" dirty="0" smtClean="0"/>
              <a:t>Подойдите </a:t>
            </a:r>
            <a:r>
              <a:rPr lang="ru-RU" b="0" dirty="0"/>
              <a:t>вместе </a:t>
            </a:r>
            <a:r>
              <a:rPr lang="ru-RU" b="0" dirty="0" smtClean="0"/>
              <a:t>с чип</a:t>
            </a:r>
            <a:r>
              <a:rPr lang="en-US" b="0" dirty="0" smtClean="0"/>
              <a:t>-</a:t>
            </a:r>
            <a:r>
              <a:rPr lang="ru-RU" b="0" dirty="0" smtClean="0"/>
              <a:t>картой </a:t>
            </a:r>
            <a:r>
              <a:rPr lang="ru-RU" b="0" dirty="0"/>
              <a:t>к </a:t>
            </a:r>
            <a:endParaRPr lang="ru-RU" b="0" dirty="0" smtClean="0"/>
          </a:p>
          <a:p>
            <a:pPr lvl="2"/>
            <a:r>
              <a:rPr lang="ru-RU" b="0" dirty="0" smtClean="0"/>
              <a:t>закрытому автомобилю и нажмите </a:t>
            </a:r>
            <a:r>
              <a:rPr lang="ru-RU" b="0" dirty="0"/>
              <a:t>на </a:t>
            </a:r>
            <a:endParaRPr lang="ru-RU" b="0" dirty="0" smtClean="0"/>
          </a:p>
          <a:p>
            <a:pPr lvl="2"/>
            <a:r>
              <a:rPr lang="ru-RU" b="0" dirty="0" smtClean="0"/>
              <a:t>кнопку </a:t>
            </a:r>
            <a:r>
              <a:rPr lang="ru-RU" b="0" dirty="0"/>
              <a:t>на одной из передних </a:t>
            </a:r>
            <a:endParaRPr lang="ru-RU" b="0" dirty="0" smtClean="0"/>
          </a:p>
          <a:p>
            <a:pPr lvl="2"/>
            <a:r>
              <a:rPr lang="ru-RU" b="0" dirty="0" smtClean="0"/>
              <a:t>дверей </a:t>
            </a:r>
            <a:r>
              <a:rPr lang="ru-RU" b="0" dirty="0"/>
              <a:t>(</a:t>
            </a:r>
            <a:r>
              <a:rPr lang="ru-RU" dirty="0"/>
              <a:t>1</a:t>
            </a:r>
            <a:r>
              <a:rPr lang="ru-RU" b="0" dirty="0" smtClean="0"/>
              <a:t>). Заведите автомобиль, не </a:t>
            </a:r>
          </a:p>
          <a:p>
            <a:pPr lvl="2"/>
            <a:r>
              <a:rPr lang="ru-RU" b="0" dirty="0" smtClean="0"/>
              <a:t>вставляя карту в считывающее устройство. </a:t>
            </a:r>
          </a:p>
          <a:p>
            <a:pPr lvl="2"/>
            <a:r>
              <a:rPr lang="ru-RU" b="0" dirty="0" smtClean="0"/>
              <a:t>Для этого  Выжмите педаль тормоза или </a:t>
            </a:r>
          </a:p>
          <a:p>
            <a:pPr lvl="2"/>
            <a:r>
              <a:rPr lang="ru-RU" b="0" dirty="0" smtClean="0"/>
              <a:t>сцепления и  нажмите кнопку </a:t>
            </a:r>
            <a:r>
              <a:rPr lang="en-US" b="0" dirty="0" smtClean="0"/>
              <a:t>START</a:t>
            </a:r>
            <a:endParaRPr lang="ru-RU" b="0" dirty="0" smtClean="0"/>
          </a:p>
          <a:p>
            <a:pPr lvl="2"/>
            <a:r>
              <a:rPr lang="ru-RU" sz="800" dirty="0">
                <a:cs typeface="Arial" charset="0"/>
              </a:rPr>
              <a:t>Закрытие автомобиля</a:t>
            </a:r>
            <a:endParaRPr lang="fr-FR" sz="800" dirty="0">
              <a:cs typeface="Arial" charset="0"/>
            </a:endParaRPr>
          </a:p>
          <a:p>
            <a:pPr lvl="2"/>
            <a:r>
              <a:rPr lang="ru-RU" b="0" dirty="0"/>
              <a:t>Чтобы закрыть автомобиль, </a:t>
            </a:r>
            <a:r>
              <a:rPr lang="ru-RU" b="0" dirty="0" smtClean="0"/>
              <a:t>отойдите </a:t>
            </a:r>
            <a:r>
              <a:rPr lang="ru-RU" b="0" dirty="0"/>
              <a:t>от автомобиля на несколько </a:t>
            </a:r>
            <a:endParaRPr lang="ru-RU" b="0" dirty="0" smtClean="0"/>
          </a:p>
          <a:p>
            <a:pPr lvl="2"/>
            <a:r>
              <a:rPr lang="ru-RU" b="0" dirty="0" smtClean="0"/>
              <a:t>метров</a:t>
            </a:r>
            <a:r>
              <a:rPr lang="ru-RU" b="0" dirty="0"/>
              <a:t>. </a:t>
            </a:r>
            <a:r>
              <a:rPr lang="ru-RU" b="0" dirty="0" smtClean="0"/>
              <a:t>Двери закроются автоматически.</a:t>
            </a:r>
          </a:p>
          <a:p>
            <a:pPr lvl="2"/>
            <a:endParaRPr lang="ru-RU" b="0" dirty="0"/>
          </a:p>
          <a:p>
            <a:pPr lvl="2"/>
            <a:r>
              <a:rPr lang="ru-RU" sz="800" dirty="0">
                <a:cs typeface="Arial" charset="0"/>
              </a:rPr>
              <a:t>Дистанционный запуск </a:t>
            </a:r>
            <a:r>
              <a:rPr lang="ru-RU" sz="800" dirty="0" smtClean="0">
                <a:cs typeface="Arial" charset="0"/>
              </a:rPr>
              <a:t>двигателя</a:t>
            </a:r>
          </a:p>
          <a:p>
            <a:pPr lvl="2"/>
            <a:endParaRPr lang="ru-RU" sz="800" dirty="0">
              <a:cs typeface="Arial" charset="0"/>
            </a:endParaRPr>
          </a:p>
          <a:p>
            <a:pPr marL="228600" lvl="1" indent="-228600">
              <a:buClrTx/>
              <a:buFont typeface="Arial" panose="020B0604020202020204" pitchFamily="34" charset="0"/>
              <a:buChar char="•"/>
            </a:pPr>
            <a:r>
              <a:rPr lang="ru-RU" cap="none" dirty="0" smtClean="0">
                <a:solidFill>
                  <a:schemeClr val="tx1"/>
                </a:solidFill>
              </a:rPr>
              <a:t>Нажмите кнопку</a:t>
            </a:r>
            <a:r>
              <a:rPr lang="en-US" cap="none" dirty="0" smtClean="0">
                <a:solidFill>
                  <a:schemeClr val="tx1"/>
                </a:solidFill>
              </a:rPr>
              <a:t> </a:t>
            </a:r>
            <a:r>
              <a:rPr lang="ru-RU" cap="none" dirty="0" smtClean="0">
                <a:solidFill>
                  <a:schemeClr val="tx1"/>
                </a:solidFill>
              </a:rPr>
              <a:t>«Закрыть»  на чип</a:t>
            </a:r>
            <a:r>
              <a:rPr lang="en-US" cap="none" dirty="0" smtClean="0">
                <a:solidFill>
                  <a:schemeClr val="tx1"/>
                </a:solidFill>
              </a:rPr>
              <a:t>-</a:t>
            </a:r>
            <a:r>
              <a:rPr lang="ru-RU" cap="none" dirty="0" smtClean="0">
                <a:solidFill>
                  <a:schemeClr val="tx1"/>
                </a:solidFill>
              </a:rPr>
              <a:t>карте</a:t>
            </a:r>
          </a:p>
          <a:p>
            <a:pPr marL="228600" lvl="1" indent="-228600">
              <a:buClrTx/>
              <a:buFont typeface="Arial" panose="020B0604020202020204" pitchFamily="34" charset="0"/>
              <a:buChar char="•"/>
            </a:pPr>
            <a:r>
              <a:rPr lang="ru-RU" cap="none" dirty="0" smtClean="0">
                <a:solidFill>
                  <a:schemeClr val="tx1"/>
                </a:solidFill>
              </a:rPr>
              <a:t>Сразу после этого нажмите кнопку        и удерживайте 2-3 секунды</a:t>
            </a:r>
          </a:p>
          <a:p>
            <a:pPr marL="228600" lvl="1" indent="-228600">
              <a:buClrTx/>
              <a:buFont typeface="Arial" panose="020B0604020202020204" pitchFamily="34" charset="0"/>
              <a:buChar char="•"/>
            </a:pPr>
            <a:r>
              <a:rPr lang="ru-RU" cap="none" dirty="0">
                <a:solidFill>
                  <a:schemeClr val="tx1"/>
                </a:solidFill>
              </a:rPr>
              <a:t>Е</a:t>
            </a:r>
            <a:r>
              <a:rPr lang="ru-RU" cap="none" dirty="0" smtClean="0">
                <a:solidFill>
                  <a:schemeClr val="tx1"/>
                </a:solidFill>
              </a:rPr>
              <a:t>сли </a:t>
            </a:r>
            <a:r>
              <a:rPr lang="ru-RU" cap="none" dirty="0">
                <a:solidFill>
                  <a:schemeClr val="tx1"/>
                </a:solidFill>
              </a:rPr>
              <a:t>все условия для пуска соблюдены, указатели поворота включатся на 3-5 секунд, и двигатель </a:t>
            </a:r>
            <a:r>
              <a:rPr lang="ru-RU" cap="none" dirty="0" smtClean="0">
                <a:solidFill>
                  <a:schemeClr val="tx1"/>
                </a:solidFill>
              </a:rPr>
              <a:t>запустится</a:t>
            </a:r>
          </a:p>
          <a:p>
            <a:pPr lvl="1">
              <a:buClrTx/>
            </a:pPr>
            <a:r>
              <a:rPr lang="ru-RU" b="0" dirty="0" smtClean="0"/>
              <a:t>При помощи дистанционного запуска двигателя можно обогревать и охлаждать салон автомобиля.</a:t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b="0" dirty="0" smtClean="0"/>
          </a:p>
          <a:p>
            <a:pPr lvl="3">
              <a:spcBef>
                <a:spcPts val="200"/>
              </a:spcBef>
            </a:pPr>
            <a:endParaRPr lang="fr-FR" sz="800" b="1" dirty="0">
              <a:cs typeface="Arial" charset="0"/>
            </a:endParaRPr>
          </a:p>
          <a:p>
            <a:pPr lvl="3">
              <a:spcBef>
                <a:spcPts val="200"/>
              </a:spcBef>
            </a:pPr>
            <a:endParaRPr lang="ru-RU" sz="800" i="1" dirty="0"/>
          </a:p>
        </p:txBody>
      </p:sp>
      <p:pic>
        <p:nvPicPr>
          <p:cNvPr id="43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763" y="7874785"/>
            <a:ext cx="259354" cy="170292"/>
          </a:xfrm>
          <a:prstGeom prst="rect">
            <a:avLst/>
          </a:prstGeom>
        </p:spPr>
      </p:pic>
      <p:pic>
        <p:nvPicPr>
          <p:cNvPr id="47" name="Imag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763" y="8232161"/>
            <a:ext cx="254243" cy="169833"/>
          </a:xfrm>
          <a:prstGeom prst="rect">
            <a:avLst/>
          </a:prstGeom>
        </p:spPr>
      </p:pic>
      <p:pic>
        <p:nvPicPr>
          <p:cNvPr id="48" name="Imag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100" y="8763630"/>
            <a:ext cx="254623" cy="167187"/>
          </a:xfrm>
          <a:prstGeom prst="rect">
            <a:avLst/>
          </a:prstGeom>
        </p:spPr>
      </p:pic>
      <p:pic>
        <p:nvPicPr>
          <p:cNvPr id="49" name="Imag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734" y="9311503"/>
            <a:ext cx="259354" cy="170293"/>
          </a:xfrm>
          <a:prstGeom prst="rect">
            <a:avLst/>
          </a:prstGeom>
        </p:spPr>
      </p:pic>
      <p:pic>
        <p:nvPicPr>
          <p:cNvPr id="50" name="Imag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81" y="9912604"/>
            <a:ext cx="259354" cy="170293"/>
          </a:xfrm>
          <a:prstGeom prst="rect">
            <a:avLst/>
          </a:prstGeom>
        </p:spPr>
      </p:pic>
      <p:pic>
        <p:nvPicPr>
          <p:cNvPr id="51" name="Imag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147" y="9628436"/>
            <a:ext cx="261188" cy="17149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61"/>
          <a:stretch/>
        </p:blipFill>
        <p:spPr>
          <a:xfrm>
            <a:off x="6458655" y="646278"/>
            <a:ext cx="713669" cy="7704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/>
          <a:srcRect l="2475" t="4699" r="67663" b="4136"/>
          <a:stretch/>
        </p:blipFill>
        <p:spPr>
          <a:xfrm>
            <a:off x="6386458" y="3757115"/>
            <a:ext cx="719282" cy="696520"/>
          </a:xfrm>
          <a:prstGeom prst="rect">
            <a:avLst/>
          </a:prstGeom>
        </p:spPr>
      </p:pic>
      <p:pic>
        <p:nvPicPr>
          <p:cNvPr id="53" name="Picture 5"/>
          <p:cNvPicPr>
            <a:picLocks noChangeAspect="1"/>
          </p:cNvPicPr>
          <p:nvPr/>
        </p:nvPicPr>
        <p:blipFill rotWithShape="1">
          <a:blip r:embed="rId11"/>
          <a:srcRect l="36417" t="3788" r="33899" b="4363"/>
          <a:stretch/>
        </p:blipFill>
        <p:spPr>
          <a:xfrm>
            <a:off x="6386458" y="4511643"/>
            <a:ext cx="719282" cy="73412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5479" y="3680004"/>
            <a:ext cx="200025" cy="1905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3423" y="5733996"/>
            <a:ext cx="200025" cy="190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/>
          <a:srcRect l="4605" r="10824" b="32934"/>
          <a:stretch/>
        </p:blipFill>
        <p:spPr>
          <a:xfrm>
            <a:off x="6519169" y="8279544"/>
            <a:ext cx="697193" cy="564287"/>
          </a:xfrm>
          <a:prstGeom prst="rect">
            <a:avLst/>
          </a:prstGeom>
        </p:spPr>
      </p:pic>
      <p:sp>
        <p:nvSpPr>
          <p:cNvPr id="56" name="Espace réservé du texte 8"/>
          <p:cNvSpPr txBox="1">
            <a:spLocks/>
          </p:cNvSpPr>
          <p:nvPr/>
        </p:nvSpPr>
        <p:spPr>
          <a:xfrm>
            <a:off x="4168867" y="9305626"/>
            <a:ext cx="2938769" cy="162983"/>
          </a:xfrm>
          <a:prstGeom prst="rect">
            <a:avLst/>
          </a:prstGeom>
        </p:spPr>
        <p:txBody>
          <a:bodyPr vert="horz" lIns="83860" tIns="41930" rIns="83860" bIns="41930" rtlCol="0" anchor="b">
            <a:noAutofit/>
          </a:bodyPr>
          <a:lstStyle>
            <a:lvl1pPr marL="0" indent="0" algn="just" defTabSz="838596" rtl="0" eaLnBrk="1" latinLnBrk="0" hangingPunct="1">
              <a:lnSpc>
                <a:spcPct val="85000"/>
              </a:lnSpc>
              <a:spcBef>
                <a:spcPts val="367"/>
              </a:spcBef>
              <a:buFontTx/>
              <a:buNone/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just" defTabSz="838596" rtl="0" eaLnBrk="1" latinLnBrk="0" hangingPunct="1">
              <a:lnSpc>
                <a:spcPct val="85000"/>
              </a:lnSpc>
              <a:spcBef>
                <a:spcPts val="367"/>
              </a:spcBef>
              <a:buFontTx/>
              <a:buNone/>
              <a:defRPr sz="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48245" indent="-209649" algn="l" defTabSz="8385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7543" indent="-209649" algn="l" defTabSz="8385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6842" indent="-209649" algn="l" defTabSz="8385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06140" indent="-209649" algn="l" defTabSz="8385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5438" indent="-209649" algn="l" defTabSz="8385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4736" indent="-209649" algn="l" defTabSz="8385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4034" indent="-209649" algn="l" defTabSz="8385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ru-RU" sz="700" i="1" dirty="0">
                <a:solidFill>
                  <a:schemeClr val="accent2"/>
                </a:solidFill>
                <a:latin typeface="Arial Narrow" panose="020B0606020202030204" pitchFamily="34" charset="0"/>
              </a:rPr>
              <a:t>Некоторое оборудование может быть не </a:t>
            </a:r>
            <a:r>
              <a:rPr lang="ru-RU" sz="700" i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доступно </a:t>
            </a:r>
            <a:r>
              <a:rPr lang="ru-RU" sz="700" i="1" dirty="0">
                <a:solidFill>
                  <a:schemeClr val="accent2"/>
                </a:solidFill>
                <a:latin typeface="Arial Narrow" panose="020B0606020202030204" pitchFamily="34" charset="0"/>
              </a:rPr>
              <a:t>в </a:t>
            </a:r>
            <a:r>
              <a:rPr lang="ru-RU" sz="700" i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данном автомобиле.</a:t>
            </a:r>
            <a:endParaRPr kumimoji="0" lang="en-GB" sz="700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 panose="020B0606020202030204" pitchFamily="34" charset="0"/>
              <a:ea typeface="MS PGothic"/>
              <a:cs typeface="Arial" panose="020B0604020202020204" pitchFamily="34" charset="0"/>
            </a:endParaRPr>
          </a:p>
        </p:txBody>
      </p:sp>
      <p:sp>
        <p:nvSpPr>
          <p:cNvPr id="57" name="Freeform 369"/>
          <p:cNvSpPr>
            <a:spLocks noEditPoints="1"/>
          </p:cNvSpPr>
          <p:nvPr/>
        </p:nvSpPr>
        <p:spPr bwMode="auto">
          <a:xfrm>
            <a:off x="4008516" y="9261550"/>
            <a:ext cx="168627" cy="172877"/>
          </a:xfrm>
          <a:custGeom>
            <a:avLst/>
            <a:gdLst>
              <a:gd name="T0" fmla="*/ 218 w 464"/>
              <a:gd name="T1" fmla="*/ 356 h 410"/>
              <a:gd name="T2" fmla="*/ 246 w 464"/>
              <a:gd name="T3" fmla="*/ 356 h 410"/>
              <a:gd name="T4" fmla="*/ 246 w 464"/>
              <a:gd name="T5" fmla="*/ 328 h 410"/>
              <a:gd name="T6" fmla="*/ 218 w 464"/>
              <a:gd name="T7" fmla="*/ 328 h 410"/>
              <a:gd name="T8" fmla="*/ 218 w 464"/>
              <a:gd name="T9" fmla="*/ 356 h 410"/>
              <a:gd name="T10" fmla="*/ 218 w 464"/>
              <a:gd name="T11" fmla="*/ 300 h 410"/>
              <a:gd name="T12" fmla="*/ 246 w 464"/>
              <a:gd name="T13" fmla="*/ 300 h 410"/>
              <a:gd name="T14" fmla="*/ 246 w 464"/>
              <a:gd name="T15" fmla="*/ 137 h 410"/>
              <a:gd name="T16" fmla="*/ 218 w 464"/>
              <a:gd name="T17" fmla="*/ 137 h 410"/>
              <a:gd name="T18" fmla="*/ 218 w 464"/>
              <a:gd name="T19" fmla="*/ 300 h 410"/>
              <a:gd name="T20" fmla="*/ 460 w 464"/>
              <a:gd name="T21" fmla="*/ 368 h 410"/>
              <a:gd name="T22" fmla="*/ 256 w 464"/>
              <a:gd name="T23" fmla="*/ 14 h 410"/>
              <a:gd name="T24" fmla="*/ 256 w 464"/>
              <a:gd name="T25" fmla="*/ 14 h 410"/>
              <a:gd name="T26" fmla="*/ 251 w 464"/>
              <a:gd name="T27" fmla="*/ 8 h 410"/>
              <a:gd name="T28" fmla="*/ 246 w 464"/>
              <a:gd name="T29" fmla="*/ 3 h 410"/>
              <a:gd name="T30" fmla="*/ 239 w 464"/>
              <a:gd name="T31" fmla="*/ 1 h 410"/>
              <a:gd name="T32" fmla="*/ 232 w 464"/>
              <a:gd name="T33" fmla="*/ 0 h 410"/>
              <a:gd name="T34" fmla="*/ 232 w 464"/>
              <a:gd name="T35" fmla="*/ 0 h 410"/>
              <a:gd name="T36" fmla="*/ 225 w 464"/>
              <a:gd name="T37" fmla="*/ 1 h 410"/>
              <a:gd name="T38" fmla="*/ 218 w 464"/>
              <a:gd name="T39" fmla="*/ 3 h 410"/>
              <a:gd name="T40" fmla="*/ 212 w 464"/>
              <a:gd name="T41" fmla="*/ 8 h 410"/>
              <a:gd name="T42" fmla="*/ 209 w 464"/>
              <a:gd name="T43" fmla="*/ 14 h 410"/>
              <a:gd name="T44" fmla="*/ 3 w 464"/>
              <a:gd name="T45" fmla="*/ 368 h 410"/>
              <a:gd name="T46" fmla="*/ 3 w 464"/>
              <a:gd name="T47" fmla="*/ 368 h 410"/>
              <a:gd name="T48" fmla="*/ 1 w 464"/>
              <a:gd name="T49" fmla="*/ 375 h 410"/>
              <a:gd name="T50" fmla="*/ 0 w 464"/>
              <a:gd name="T51" fmla="*/ 382 h 410"/>
              <a:gd name="T52" fmla="*/ 1 w 464"/>
              <a:gd name="T53" fmla="*/ 389 h 410"/>
              <a:gd name="T54" fmla="*/ 3 w 464"/>
              <a:gd name="T55" fmla="*/ 396 h 410"/>
              <a:gd name="T56" fmla="*/ 3 w 464"/>
              <a:gd name="T57" fmla="*/ 396 h 410"/>
              <a:gd name="T58" fmla="*/ 8 w 464"/>
              <a:gd name="T59" fmla="*/ 402 h 410"/>
              <a:gd name="T60" fmla="*/ 14 w 464"/>
              <a:gd name="T61" fmla="*/ 407 h 410"/>
              <a:gd name="T62" fmla="*/ 20 w 464"/>
              <a:gd name="T63" fmla="*/ 409 h 410"/>
              <a:gd name="T64" fmla="*/ 27 w 464"/>
              <a:gd name="T65" fmla="*/ 410 h 410"/>
              <a:gd name="T66" fmla="*/ 437 w 464"/>
              <a:gd name="T67" fmla="*/ 410 h 410"/>
              <a:gd name="T68" fmla="*/ 437 w 464"/>
              <a:gd name="T69" fmla="*/ 410 h 410"/>
              <a:gd name="T70" fmla="*/ 444 w 464"/>
              <a:gd name="T71" fmla="*/ 409 h 410"/>
              <a:gd name="T72" fmla="*/ 451 w 464"/>
              <a:gd name="T73" fmla="*/ 407 h 410"/>
              <a:gd name="T74" fmla="*/ 455 w 464"/>
              <a:gd name="T75" fmla="*/ 402 h 410"/>
              <a:gd name="T76" fmla="*/ 460 w 464"/>
              <a:gd name="T77" fmla="*/ 396 h 410"/>
              <a:gd name="T78" fmla="*/ 460 w 464"/>
              <a:gd name="T79" fmla="*/ 396 h 410"/>
              <a:gd name="T80" fmla="*/ 464 w 464"/>
              <a:gd name="T81" fmla="*/ 389 h 410"/>
              <a:gd name="T82" fmla="*/ 464 w 464"/>
              <a:gd name="T83" fmla="*/ 382 h 410"/>
              <a:gd name="T84" fmla="*/ 464 w 464"/>
              <a:gd name="T85" fmla="*/ 375 h 410"/>
              <a:gd name="T86" fmla="*/ 460 w 464"/>
              <a:gd name="T87" fmla="*/ 368 h 410"/>
              <a:gd name="T88" fmla="*/ 460 w 464"/>
              <a:gd name="T89" fmla="*/ 368 h 410"/>
              <a:gd name="T90" fmla="*/ 27 w 464"/>
              <a:gd name="T91" fmla="*/ 382 h 410"/>
              <a:gd name="T92" fmla="*/ 232 w 464"/>
              <a:gd name="T93" fmla="*/ 28 h 410"/>
              <a:gd name="T94" fmla="*/ 437 w 464"/>
              <a:gd name="T95" fmla="*/ 382 h 410"/>
              <a:gd name="T96" fmla="*/ 27 w 464"/>
              <a:gd name="T97" fmla="*/ 38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4" h="410">
                <a:moveTo>
                  <a:pt x="218" y="356"/>
                </a:moveTo>
                <a:lnTo>
                  <a:pt x="246" y="356"/>
                </a:lnTo>
                <a:lnTo>
                  <a:pt x="246" y="328"/>
                </a:lnTo>
                <a:lnTo>
                  <a:pt x="218" y="328"/>
                </a:lnTo>
                <a:lnTo>
                  <a:pt x="218" y="356"/>
                </a:lnTo>
                <a:close/>
                <a:moveTo>
                  <a:pt x="218" y="300"/>
                </a:moveTo>
                <a:lnTo>
                  <a:pt x="246" y="300"/>
                </a:lnTo>
                <a:lnTo>
                  <a:pt x="246" y="137"/>
                </a:lnTo>
                <a:lnTo>
                  <a:pt x="218" y="137"/>
                </a:lnTo>
                <a:lnTo>
                  <a:pt x="218" y="300"/>
                </a:lnTo>
                <a:close/>
                <a:moveTo>
                  <a:pt x="460" y="368"/>
                </a:moveTo>
                <a:lnTo>
                  <a:pt x="256" y="14"/>
                </a:lnTo>
                <a:lnTo>
                  <a:pt x="256" y="14"/>
                </a:lnTo>
                <a:lnTo>
                  <a:pt x="251" y="8"/>
                </a:lnTo>
                <a:lnTo>
                  <a:pt x="246" y="3"/>
                </a:lnTo>
                <a:lnTo>
                  <a:pt x="239" y="1"/>
                </a:lnTo>
                <a:lnTo>
                  <a:pt x="232" y="0"/>
                </a:lnTo>
                <a:lnTo>
                  <a:pt x="232" y="0"/>
                </a:lnTo>
                <a:lnTo>
                  <a:pt x="225" y="1"/>
                </a:lnTo>
                <a:lnTo>
                  <a:pt x="218" y="3"/>
                </a:lnTo>
                <a:lnTo>
                  <a:pt x="212" y="8"/>
                </a:lnTo>
                <a:lnTo>
                  <a:pt x="209" y="14"/>
                </a:lnTo>
                <a:lnTo>
                  <a:pt x="3" y="368"/>
                </a:lnTo>
                <a:lnTo>
                  <a:pt x="3" y="368"/>
                </a:lnTo>
                <a:lnTo>
                  <a:pt x="1" y="375"/>
                </a:lnTo>
                <a:lnTo>
                  <a:pt x="0" y="382"/>
                </a:lnTo>
                <a:lnTo>
                  <a:pt x="1" y="389"/>
                </a:lnTo>
                <a:lnTo>
                  <a:pt x="3" y="396"/>
                </a:lnTo>
                <a:lnTo>
                  <a:pt x="3" y="396"/>
                </a:lnTo>
                <a:lnTo>
                  <a:pt x="8" y="402"/>
                </a:lnTo>
                <a:lnTo>
                  <a:pt x="14" y="407"/>
                </a:lnTo>
                <a:lnTo>
                  <a:pt x="20" y="409"/>
                </a:lnTo>
                <a:lnTo>
                  <a:pt x="27" y="410"/>
                </a:lnTo>
                <a:lnTo>
                  <a:pt x="437" y="410"/>
                </a:lnTo>
                <a:lnTo>
                  <a:pt x="437" y="410"/>
                </a:lnTo>
                <a:lnTo>
                  <a:pt x="444" y="409"/>
                </a:lnTo>
                <a:lnTo>
                  <a:pt x="451" y="407"/>
                </a:lnTo>
                <a:lnTo>
                  <a:pt x="455" y="402"/>
                </a:lnTo>
                <a:lnTo>
                  <a:pt x="460" y="396"/>
                </a:lnTo>
                <a:lnTo>
                  <a:pt x="460" y="396"/>
                </a:lnTo>
                <a:lnTo>
                  <a:pt x="464" y="389"/>
                </a:lnTo>
                <a:lnTo>
                  <a:pt x="464" y="382"/>
                </a:lnTo>
                <a:lnTo>
                  <a:pt x="464" y="375"/>
                </a:lnTo>
                <a:lnTo>
                  <a:pt x="460" y="368"/>
                </a:lnTo>
                <a:lnTo>
                  <a:pt x="460" y="368"/>
                </a:lnTo>
                <a:close/>
                <a:moveTo>
                  <a:pt x="27" y="382"/>
                </a:moveTo>
                <a:lnTo>
                  <a:pt x="232" y="28"/>
                </a:lnTo>
                <a:lnTo>
                  <a:pt x="437" y="382"/>
                </a:lnTo>
                <a:lnTo>
                  <a:pt x="27" y="382"/>
                </a:lnTo>
                <a:close/>
              </a:path>
            </a:pathLst>
          </a:custGeom>
          <a:solidFill>
            <a:srgbClr val="C3261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8" name="Imag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507" y="3361355"/>
            <a:ext cx="1252046" cy="13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Image 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9427" y="5440078"/>
            <a:ext cx="177047" cy="1707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8893" y="5995664"/>
            <a:ext cx="343433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buClr>
                <a:schemeClr val="accent1"/>
              </a:buClr>
              <a:defRPr/>
            </a:pPr>
            <a:r>
              <a:rPr lang="ru-RU" sz="700" b="0" dirty="0">
                <a:solidFill>
                  <a:schemeClr val="tx1"/>
                </a:solidFill>
                <a:latin typeface="+mn-lt"/>
                <a:ea typeface="+mn-ea"/>
              </a:rPr>
              <a:t>При наличии навигационной системы </a:t>
            </a:r>
            <a:r>
              <a:rPr lang="en-US" sz="700" b="0" dirty="0">
                <a:solidFill>
                  <a:schemeClr val="tx1"/>
                </a:solidFill>
                <a:latin typeface="+mn-lt"/>
                <a:ea typeface="+mn-ea"/>
              </a:rPr>
              <a:t>Media </a:t>
            </a:r>
            <a:r>
              <a:rPr lang="en-US" sz="700" b="0" dirty="0" err="1">
                <a:solidFill>
                  <a:schemeClr val="tx1"/>
                </a:solidFill>
                <a:latin typeface="+mn-lt"/>
                <a:ea typeface="+mn-ea"/>
              </a:rPr>
              <a:t>Nav</a:t>
            </a:r>
            <a:r>
              <a:rPr lang="en-US" sz="700" b="0" dirty="0">
                <a:solidFill>
                  <a:schemeClr val="tx1"/>
                </a:solidFill>
                <a:latin typeface="+mn-lt"/>
                <a:ea typeface="+mn-ea"/>
              </a:rPr>
              <a:t> 2.</a:t>
            </a:r>
            <a:r>
              <a:rPr lang="ru-RU" sz="700" b="0" dirty="0">
                <a:solidFill>
                  <a:schemeClr val="tx1"/>
                </a:solidFill>
                <a:latin typeface="+mn-lt"/>
                <a:ea typeface="+mn-ea"/>
              </a:rPr>
              <a:t>2 завести автомобиль </a:t>
            </a:r>
            <a:r>
              <a:rPr lang="ru-RU" sz="700" b="0" dirty="0" smtClean="0">
                <a:solidFill>
                  <a:schemeClr val="tx1"/>
                </a:solidFill>
                <a:latin typeface="+mn-lt"/>
                <a:ea typeface="+mn-ea"/>
              </a:rPr>
              <a:t>можно </a:t>
            </a:r>
            <a:r>
              <a:rPr lang="ru-RU" sz="700" b="0" dirty="0">
                <a:solidFill>
                  <a:schemeClr val="tx1"/>
                </a:solidFill>
                <a:latin typeface="+mn-lt"/>
                <a:ea typeface="+mn-ea"/>
              </a:rPr>
              <a:t>заранее запрограммировав включение системы </a:t>
            </a:r>
            <a:r>
              <a:rPr lang="en-US" sz="700" b="0" dirty="0">
                <a:solidFill>
                  <a:schemeClr val="tx1"/>
                </a:solidFill>
                <a:latin typeface="+mn-lt"/>
                <a:ea typeface="+mn-ea"/>
              </a:rPr>
              <a:t>Renault Start</a:t>
            </a:r>
            <a:r>
              <a:rPr lang="ru-RU" sz="700" b="0" dirty="0">
                <a:solidFill>
                  <a:schemeClr val="tx1"/>
                </a:solidFill>
                <a:latin typeface="+mn-lt"/>
                <a:ea typeface="+mn-ea"/>
              </a:rPr>
              <a:t> на нужное время. На случай экстремально низких температур в системе предусмотрен режим нескольких последовательных прогревов (не более пяти).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578" y="408909"/>
            <a:ext cx="3255814" cy="1569010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424578" y="1870812"/>
            <a:ext cx="3267660" cy="42497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300"/>
              </a:spcBef>
            </a:pPr>
            <a:r>
              <a:rPr lang="en-US" sz="700" b="0" dirty="0" smtClean="0"/>
              <a:t>RENAULT K</a:t>
            </a:r>
            <a:r>
              <a:rPr lang="fr-FR" sz="700" b="0" dirty="0" smtClean="0"/>
              <a:t>APTUR</a:t>
            </a:r>
          </a:p>
          <a:p>
            <a:r>
              <a:rPr lang="ru-RU" sz="1050" dirty="0">
                <a:latin typeface="Renault Life"/>
                <a:cs typeface="Renault Life"/>
              </a:rPr>
              <a:t>Время сделать </a:t>
            </a:r>
            <a:r>
              <a:rPr lang="ru-RU" sz="1050" dirty="0" smtClean="0">
                <a:latin typeface="Renault Life"/>
                <a:cs typeface="Renault Life"/>
              </a:rPr>
              <a:t>выбор</a:t>
            </a:r>
          </a:p>
        </p:txBody>
      </p:sp>
    </p:spTree>
    <p:extLst>
      <p:ext uri="{BB962C8B-B14F-4D97-AF65-F5344CB8AC3E}">
        <p14:creationId xmlns:p14="http://schemas.microsoft.com/office/powerpoint/2010/main" val="24645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che Roadbook">
  <a:themeElements>
    <a:clrScheme name="Personnalisé 6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33"/>
      </a:accent1>
      <a:accent2>
        <a:srgbClr val="D3761D"/>
      </a:accent2>
      <a:accent3>
        <a:srgbClr val="9BC814"/>
      </a:accent3>
      <a:accent4>
        <a:srgbClr val="878785"/>
      </a:accent4>
      <a:accent5>
        <a:srgbClr val="97999B"/>
      </a:accent5>
      <a:accent6>
        <a:srgbClr val="CFC9C4"/>
      </a:accent6>
      <a:hlink>
        <a:srgbClr val="000000"/>
      </a:hlink>
      <a:folHlink>
        <a:srgbClr val="97999B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_SIGN-FRANCAIS_Gard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RENAULT_Standard_16-9_LB01 [Enregistrement automatique]" id="{0AAD9E99-8314-49DC-A393-919922139D01}" vid="{826BCD32-3852-413F-A869-9248DC6FC0AF}"/>
    </a:ext>
  </a:extLst>
</a:theme>
</file>

<file path=ppt/theme/theme2.xml><?xml version="1.0" encoding="utf-8"?>
<a:theme xmlns:a="http://schemas.openxmlformats.org/drawingml/2006/main" name="Thème Office">
  <a:themeElements>
    <a:clrScheme name="RENAULT CORPORA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7B100"/>
      </a:accent1>
      <a:accent2>
        <a:srgbClr val="C80E0E"/>
      </a:accent2>
      <a:accent3>
        <a:srgbClr val="9BC814"/>
      </a:accent3>
      <a:accent4>
        <a:srgbClr val="767A7D"/>
      </a:accent4>
      <a:accent5>
        <a:srgbClr val="CCCCCC"/>
      </a:accent5>
      <a:accent6>
        <a:srgbClr val="EBEBEB"/>
      </a:accent6>
      <a:hlink>
        <a:srgbClr val="000000"/>
      </a:hlink>
      <a:folHlink>
        <a:srgbClr val="7F7F7F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Groupe Renaul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33"/>
      </a:accent1>
      <a:accent2>
        <a:srgbClr val="C80E0E"/>
      </a:accent2>
      <a:accent3>
        <a:srgbClr val="9BC814"/>
      </a:accent3>
      <a:accent4>
        <a:srgbClr val="878785"/>
      </a:accent4>
      <a:accent5>
        <a:srgbClr val="97999B"/>
      </a:accent5>
      <a:accent6>
        <a:srgbClr val="CFC9C4"/>
      </a:accent6>
      <a:hlink>
        <a:srgbClr val="000000"/>
      </a:hlink>
      <a:folHlink>
        <a:srgbClr val="97999B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5870</TotalTime>
  <Words>742</Words>
  <Application>Microsoft Office PowerPoint</Application>
  <PresentationFormat>Custom</PresentationFormat>
  <Paragraphs>155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MS PGothic</vt:lpstr>
      <vt:lpstr>MS PGothic</vt:lpstr>
      <vt:lpstr>Arial</vt:lpstr>
      <vt:lpstr>Arial Narrow</vt:lpstr>
      <vt:lpstr>Renault Life</vt:lpstr>
      <vt:lpstr>Wingdings</vt:lpstr>
      <vt:lpstr>Wingdings 2</vt:lpstr>
      <vt:lpstr>Fiche Roadbook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CHERBAR Ekaterina</cp:lastModifiedBy>
  <cp:revision>380</cp:revision>
  <cp:lastPrinted>2016-05-17T07:04:50Z</cp:lastPrinted>
  <dcterms:created xsi:type="dcterms:W3CDTF">2013-09-09T12:24:59Z</dcterms:created>
  <dcterms:modified xsi:type="dcterms:W3CDTF">2016-06-14T13:37:22Z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-39446922</vt:i4>
  </property>
  <property fmtid="{D5CDD505-2E9C-101B-9397-08002B2CF9AE}" pid="4" name="_EmailSubject">
    <vt:lpwstr>гид выдаче Kaptur и памятка по тест-драйву</vt:lpwstr>
  </property>
  <property fmtid="{D5CDD505-2E9C-101B-9397-08002B2CF9AE}" pid="5" name="_AuthorEmail">
    <vt:lpwstr>natalia.artemieva@renault.com</vt:lpwstr>
  </property>
  <property fmtid="{D5CDD505-2E9C-101B-9397-08002B2CF9AE}" pid="6" name="_AuthorEmailDisplayName">
    <vt:lpwstr>ARTEMIEVA Natalia</vt:lpwstr>
  </property>
  <property fmtid="{D5CDD505-2E9C-101B-9397-08002B2CF9AE}" pid="7" name="_PreviousAdHocReviewCycleID">
    <vt:i4>444329148</vt:i4>
  </property>
</Properties>
</file>